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7.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8.xml" ContentType="application/vnd.openxmlformats-officedocument.theme+xml"/>
  <Override PartName="/ppt/slideLayouts/slideLayout50.xml" ContentType="application/vnd.openxmlformats-officedocument.presentationml.slideLayout+xml"/>
  <Override PartName="/ppt/theme/theme9.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0.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1.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6.xml" ContentType="application/vnd.openxmlformats-officedocument.theme+xml"/>
  <Override PartName="/ppt/slideLayouts/slideLayout132.xml" ContentType="application/vnd.openxmlformats-officedocument.presentationml.slideLayout+xml"/>
  <Override PartName="/ppt/theme/theme17.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8.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4"/>
    <p:sldMasterId id="2147483720" r:id="rId5"/>
    <p:sldMasterId id="2147484129" r:id="rId6"/>
    <p:sldMasterId id="2147484391" r:id="rId7"/>
    <p:sldMasterId id="2147484418" r:id="rId8"/>
    <p:sldMasterId id="2147484451" r:id="rId9"/>
    <p:sldMasterId id="2147484454" r:id="rId10"/>
    <p:sldMasterId id="2147484477" r:id="rId11"/>
    <p:sldMasterId id="2147484484" r:id="rId12"/>
    <p:sldMasterId id="2147484486" r:id="rId13"/>
    <p:sldMasterId id="2147484496" r:id="rId14"/>
    <p:sldMasterId id="2147484508" r:id="rId15"/>
    <p:sldMasterId id="2147484520" r:id="rId16"/>
    <p:sldMasterId id="2147484548" r:id="rId17"/>
    <p:sldMasterId id="2147484567" r:id="rId18"/>
    <p:sldMasterId id="2147484584" r:id="rId19"/>
    <p:sldMasterId id="2147484594" r:id="rId20"/>
    <p:sldMasterId id="2147484595" r:id="rId21"/>
    <p:sldMasterId id="2147484603" r:id="rId22"/>
  </p:sldMasterIdLst>
  <p:notesMasterIdLst>
    <p:notesMasterId r:id="rId36"/>
  </p:notesMasterIdLst>
  <p:handoutMasterIdLst>
    <p:handoutMasterId r:id="rId37"/>
  </p:handoutMasterIdLst>
  <p:sldIdLst>
    <p:sldId id="6714" r:id="rId23"/>
    <p:sldId id="10033" r:id="rId24"/>
    <p:sldId id="10032" r:id="rId25"/>
    <p:sldId id="6707" r:id="rId26"/>
    <p:sldId id="10002" r:id="rId27"/>
    <p:sldId id="6980" r:id="rId28"/>
    <p:sldId id="10034" r:id="rId29"/>
    <p:sldId id="10024" r:id="rId30"/>
    <p:sldId id="6745" r:id="rId31"/>
    <p:sldId id="525" r:id="rId32"/>
    <p:sldId id="10026" r:id="rId33"/>
    <p:sldId id="3193" r:id="rId34"/>
    <p:sldId id="236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s" id="{E73A29F2-40A3-394B-8E8C-F19F298FF94F}">
          <p14:sldIdLst>
            <p14:sldId id="6714"/>
            <p14:sldId id="10033"/>
            <p14:sldId id="10032"/>
            <p14:sldId id="6707"/>
            <p14:sldId id="10002"/>
            <p14:sldId id="6980"/>
            <p14:sldId id="10034"/>
            <p14:sldId id="10024"/>
            <p14:sldId id="6745"/>
            <p14:sldId id="525"/>
            <p14:sldId id="10026"/>
            <p14:sldId id="3193"/>
            <p14:sldId id="23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2F32"/>
    <a:srgbClr val="1377CB"/>
    <a:srgbClr val="6A389B"/>
    <a:srgbClr val="1796FF"/>
    <a:srgbClr val="2199FB"/>
    <a:srgbClr val="5ABCFE"/>
    <a:srgbClr val="8EBCFE"/>
    <a:srgbClr val="6EBCFE"/>
    <a:srgbClr val="639FF0"/>
    <a:srgbClr val="53AC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33" autoAdjust="0"/>
    <p:restoredTop sz="95958" autoAdjust="0"/>
  </p:normalViewPr>
  <p:slideViewPr>
    <p:cSldViewPr snapToGrid="0" snapToObjects="1">
      <p:cViewPr varScale="1">
        <p:scale>
          <a:sx n="128" d="100"/>
          <a:sy n="128" d="100"/>
        </p:scale>
        <p:origin x="150" y="16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147" d="100"/>
          <a:sy n="147" d="100"/>
        </p:scale>
        <p:origin x="1936"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4.xml"/><Relationship Id="rId39" Type="http://schemas.openxmlformats.org/officeDocument/2006/relationships/viewProps" Target="viewProps.xml"/><Relationship Id="rId21" Type="http://schemas.openxmlformats.org/officeDocument/2006/relationships/slideMaster" Target="slideMasters/slideMaster18.xml"/><Relationship Id="rId34" Type="http://schemas.openxmlformats.org/officeDocument/2006/relationships/slide" Target="slides/slide12.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7.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image" Target="../media/image58.jpg"/></Relationships>
</file>

<file path=ppt/diagrams/_rels/drawing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image" Target="../media/image58.jp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F63B93-A04E-4FE9-8F2F-31DE3D2D2F7B}" type="doc">
      <dgm:prSet loTypeId="urn:microsoft.com/office/officeart/2005/8/layout/vList3" loCatId="picture" qsTypeId="urn:microsoft.com/office/officeart/2005/8/quickstyle/simple2" qsCatId="simple" csTypeId="urn:microsoft.com/office/officeart/2005/8/colors/accent0_3" csCatId="mainScheme" phldr="1"/>
      <dgm:spPr/>
    </dgm:pt>
    <dgm:pt modelId="{534296C3-E010-48BB-A2D2-17BD10C72A90}">
      <dgm:prSet phldrT="[Text]" custT="1"/>
      <dgm:spPr/>
      <dgm:t>
        <a:bodyPr/>
        <a:lstStyle/>
        <a:p>
          <a:r>
            <a:rPr lang="en-US" sz="3600" dirty="0"/>
            <a:t>Working of the model </a:t>
          </a:r>
        </a:p>
      </dgm:t>
    </dgm:pt>
    <dgm:pt modelId="{550AA68A-11E0-4423-827F-32B939D8587B}" type="parTrans" cxnId="{DF251279-1E8B-4569-8DF2-2B1326538670}">
      <dgm:prSet/>
      <dgm:spPr/>
      <dgm:t>
        <a:bodyPr/>
        <a:lstStyle/>
        <a:p>
          <a:endParaRPr lang="en-US" sz="1400"/>
        </a:p>
      </dgm:t>
    </dgm:pt>
    <dgm:pt modelId="{1DE642C6-2094-4055-9AF0-5244191AB0D1}" type="sibTrans" cxnId="{DF251279-1E8B-4569-8DF2-2B1326538670}">
      <dgm:prSet/>
      <dgm:spPr/>
      <dgm:t>
        <a:bodyPr/>
        <a:lstStyle/>
        <a:p>
          <a:endParaRPr lang="en-US" sz="1400"/>
        </a:p>
      </dgm:t>
    </dgm:pt>
    <dgm:pt modelId="{0BA4505A-B57F-431C-A131-DC5872FB1CFD}">
      <dgm:prSet phldrT="[Text]" custT="1"/>
      <dgm:spPr/>
      <dgm:t>
        <a:bodyPr/>
        <a:lstStyle/>
        <a:p>
          <a:r>
            <a:rPr lang="en-US" sz="3600" dirty="0"/>
            <a:t>Overall Approach </a:t>
          </a:r>
        </a:p>
      </dgm:t>
    </dgm:pt>
    <dgm:pt modelId="{A0C94838-4C5F-4059-B932-2778210E078D}" type="parTrans" cxnId="{B56B244D-E2F6-46DC-B844-B26C21F9E4A7}">
      <dgm:prSet/>
      <dgm:spPr/>
      <dgm:t>
        <a:bodyPr/>
        <a:lstStyle/>
        <a:p>
          <a:endParaRPr lang="en-US" sz="1400"/>
        </a:p>
      </dgm:t>
    </dgm:pt>
    <dgm:pt modelId="{E43E223B-595D-45C8-8E8D-762A58991AF6}" type="sibTrans" cxnId="{B56B244D-E2F6-46DC-B844-B26C21F9E4A7}">
      <dgm:prSet/>
      <dgm:spPr/>
      <dgm:t>
        <a:bodyPr/>
        <a:lstStyle/>
        <a:p>
          <a:endParaRPr lang="en-US" sz="1400"/>
        </a:p>
      </dgm:t>
    </dgm:pt>
    <dgm:pt modelId="{9D8940B1-3511-403E-B448-6279718DCCB8}">
      <dgm:prSet phldrT="[Text]" custT="1"/>
      <dgm:spPr/>
      <dgm:t>
        <a:bodyPr/>
        <a:lstStyle/>
        <a:p>
          <a:r>
            <a:rPr lang="en-US" sz="3600" dirty="0"/>
            <a:t>Timelines</a:t>
          </a:r>
        </a:p>
      </dgm:t>
    </dgm:pt>
    <dgm:pt modelId="{E131E530-7DE4-432E-BA42-ED9E2512DFB4}" type="parTrans" cxnId="{950902EC-6A5D-4935-B6C0-88946587A8FF}">
      <dgm:prSet/>
      <dgm:spPr/>
      <dgm:t>
        <a:bodyPr/>
        <a:lstStyle/>
        <a:p>
          <a:endParaRPr lang="en-US" sz="1400"/>
        </a:p>
      </dgm:t>
    </dgm:pt>
    <dgm:pt modelId="{0D6EC0EA-A0DB-4025-9362-D963BDACD8A5}" type="sibTrans" cxnId="{950902EC-6A5D-4935-B6C0-88946587A8FF}">
      <dgm:prSet/>
      <dgm:spPr/>
      <dgm:t>
        <a:bodyPr/>
        <a:lstStyle/>
        <a:p>
          <a:endParaRPr lang="en-US" sz="1400"/>
        </a:p>
      </dgm:t>
    </dgm:pt>
    <dgm:pt modelId="{AD290A4D-2152-4F67-B001-C762BF1D8950}" type="pres">
      <dgm:prSet presAssocID="{F4F63B93-A04E-4FE9-8F2F-31DE3D2D2F7B}" presName="linearFlow" presStyleCnt="0">
        <dgm:presLayoutVars>
          <dgm:dir/>
          <dgm:resizeHandles val="exact"/>
        </dgm:presLayoutVars>
      </dgm:prSet>
      <dgm:spPr/>
    </dgm:pt>
    <dgm:pt modelId="{2D357758-3ACA-4BD5-941D-33AD46E3C467}" type="pres">
      <dgm:prSet presAssocID="{534296C3-E010-48BB-A2D2-17BD10C72A90}" presName="composite" presStyleCnt="0"/>
      <dgm:spPr/>
    </dgm:pt>
    <dgm:pt modelId="{4A6497BF-0C47-468A-9B41-CBA8162B88ED}" type="pres">
      <dgm:prSet presAssocID="{534296C3-E010-48BB-A2D2-17BD10C72A90}"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Close up of carpenter drawing measurements on a wood"/>
        </a:ext>
      </dgm:extLst>
    </dgm:pt>
    <dgm:pt modelId="{58F6E69C-6660-4839-ADA5-A4FDAB69B096}" type="pres">
      <dgm:prSet presAssocID="{534296C3-E010-48BB-A2D2-17BD10C72A90}" presName="txShp" presStyleLbl="node1" presStyleIdx="0" presStyleCnt="3">
        <dgm:presLayoutVars>
          <dgm:bulletEnabled val="1"/>
        </dgm:presLayoutVars>
      </dgm:prSet>
      <dgm:spPr/>
    </dgm:pt>
    <dgm:pt modelId="{B7810ED4-C359-4101-A4D8-0ED410A318D6}" type="pres">
      <dgm:prSet presAssocID="{1DE642C6-2094-4055-9AF0-5244191AB0D1}" presName="spacing" presStyleCnt="0"/>
      <dgm:spPr/>
    </dgm:pt>
    <dgm:pt modelId="{DD479FF0-73F7-4182-8930-4335F0EBA3AA}" type="pres">
      <dgm:prSet presAssocID="{0BA4505A-B57F-431C-A131-DC5872FB1CFD}" presName="composite" presStyleCnt="0"/>
      <dgm:spPr/>
    </dgm:pt>
    <dgm:pt modelId="{9DDAD76E-88E7-4D07-9257-B9AE19C0A34C}" type="pres">
      <dgm:prSet presAssocID="{0BA4505A-B57F-431C-A131-DC5872FB1CFD}"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Chess checkmate"/>
        </a:ext>
      </dgm:extLst>
    </dgm:pt>
    <dgm:pt modelId="{9ADA9256-0F2A-4C2F-AEE1-53A516CD191F}" type="pres">
      <dgm:prSet presAssocID="{0BA4505A-B57F-431C-A131-DC5872FB1CFD}" presName="txShp" presStyleLbl="node1" presStyleIdx="1" presStyleCnt="3">
        <dgm:presLayoutVars>
          <dgm:bulletEnabled val="1"/>
        </dgm:presLayoutVars>
      </dgm:prSet>
      <dgm:spPr/>
    </dgm:pt>
    <dgm:pt modelId="{7119C478-DFB7-4630-A2F5-7133C7B63257}" type="pres">
      <dgm:prSet presAssocID="{E43E223B-595D-45C8-8E8D-762A58991AF6}" presName="spacing" presStyleCnt="0"/>
      <dgm:spPr/>
    </dgm:pt>
    <dgm:pt modelId="{53B54D82-BBB2-45D2-902C-0291A492E4E1}" type="pres">
      <dgm:prSet presAssocID="{9D8940B1-3511-403E-B448-6279718DCCB8}" presName="composite" presStyleCnt="0"/>
      <dgm:spPr/>
    </dgm:pt>
    <dgm:pt modelId="{8E4DC855-33EE-431A-8EFB-06C841005002}" type="pres">
      <dgm:prSet presAssocID="{9D8940B1-3511-403E-B448-6279718DCCB8}"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9000" r="-39000"/>
          </a:stretch>
        </a:blipFill>
      </dgm:spPr>
    </dgm:pt>
    <dgm:pt modelId="{8AD76DBB-05D3-4CA0-A02B-D6D566A211A2}" type="pres">
      <dgm:prSet presAssocID="{9D8940B1-3511-403E-B448-6279718DCCB8}" presName="txShp" presStyleLbl="node1" presStyleIdx="2" presStyleCnt="3">
        <dgm:presLayoutVars>
          <dgm:bulletEnabled val="1"/>
        </dgm:presLayoutVars>
      </dgm:prSet>
      <dgm:spPr/>
    </dgm:pt>
  </dgm:ptLst>
  <dgm:cxnLst>
    <dgm:cxn modelId="{11065544-72FA-4BD8-BE5B-325E8F3385F1}" type="presOf" srcId="{F4F63B93-A04E-4FE9-8F2F-31DE3D2D2F7B}" destId="{AD290A4D-2152-4F67-B001-C762BF1D8950}" srcOrd="0" destOrd="0" presId="urn:microsoft.com/office/officeart/2005/8/layout/vList3"/>
    <dgm:cxn modelId="{B56B244D-E2F6-46DC-B844-B26C21F9E4A7}" srcId="{F4F63B93-A04E-4FE9-8F2F-31DE3D2D2F7B}" destId="{0BA4505A-B57F-431C-A131-DC5872FB1CFD}" srcOrd="1" destOrd="0" parTransId="{A0C94838-4C5F-4059-B932-2778210E078D}" sibTransId="{E43E223B-595D-45C8-8E8D-762A58991AF6}"/>
    <dgm:cxn modelId="{DF251279-1E8B-4569-8DF2-2B1326538670}" srcId="{F4F63B93-A04E-4FE9-8F2F-31DE3D2D2F7B}" destId="{534296C3-E010-48BB-A2D2-17BD10C72A90}" srcOrd="0" destOrd="0" parTransId="{550AA68A-11E0-4423-827F-32B939D8587B}" sibTransId="{1DE642C6-2094-4055-9AF0-5244191AB0D1}"/>
    <dgm:cxn modelId="{200B6290-90D0-404D-8500-5F7355F9193B}" type="presOf" srcId="{534296C3-E010-48BB-A2D2-17BD10C72A90}" destId="{58F6E69C-6660-4839-ADA5-A4FDAB69B096}" srcOrd="0" destOrd="0" presId="urn:microsoft.com/office/officeart/2005/8/layout/vList3"/>
    <dgm:cxn modelId="{AA64D1D0-7015-4196-BE0F-11425E152AFA}" type="presOf" srcId="{9D8940B1-3511-403E-B448-6279718DCCB8}" destId="{8AD76DBB-05D3-4CA0-A02B-D6D566A211A2}" srcOrd="0" destOrd="0" presId="urn:microsoft.com/office/officeart/2005/8/layout/vList3"/>
    <dgm:cxn modelId="{F40132DB-C92D-4A83-ACC3-FD644E51598E}" type="presOf" srcId="{0BA4505A-B57F-431C-A131-DC5872FB1CFD}" destId="{9ADA9256-0F2A-4C2F-AEE1-53A516CD191F}" srcOrd="0" destOrd="0" presId="urn:microsoft.com/office/officeart/2005/8/layout/vList3"/>
    <dgm:cxn modelId="{950902EC-6A5D-4935-B6C0-88946587A8FF}" srcId="{F4F63B93-A04E-4FE9-8F2F-31DE3D2D2F7B}" destId="{9D8940B1-3511-403E-B448-6279718DCCB8}" srcOrd="2" destOrd="0" parTransId="{E131E530-7DE4-432E-BA42-ED9E2512DFB4}" sibTransId="{0D6EC0EA-A0DB-4025-9362-D963BDACD8A5}"/>
    <dgm:cxn modelId="{FF08DDF0-0557-489F-A8F7-61F77C85A379}" type="presParOf" srcId="{AD290A4D-2152-4F67-B001-C762BF1D8950}" destId="{2D357758-3ACA-4BD5-941D-33AD46E3C467}" srcOrd="0" destOrd="0" presId="urn:microsoft.com/office/officeart/2005/8/layout/vList3"/>
    <dgm:cxn modelId="{D6BD1CFE-F0C7-4C45-9A2F-9A5F98722FAE}" type="presParOf" srcId="{2D357758-3ACA-4BD5-941D-33AD46E3C467}" destId="{4A6497BF-0C47-468A-9B41-CBA8162B88ED}" srcOrd="0" destOrd="0" presId="urn:microsoft.com/office/officeart/2005/8/layout/vList3"/>
    <dgm:cxn modelId="{632E0332-51FB-4C99-8AF5-4D3D9D9B5E47}" type="presParOf" srcId="{2D357758-3ACA-4BD5-941D-33AD46E3C467}" destId="{58F6E69C-6660-4839-ADA5-A4FDAB69B096}" srcOrd="1" destOrd="0" presId="urn:microsoft.com/office/officeart/2005/8/layout/vList3"/>
    <dgm:cxn modelId="{91115947-E635-4E07-B236-834E8920E40D}" type="presParOf" srcId="{AD290A4D-2152-4F67-B001-C762BF1D8950}" destId="{B7810ED4-C359-4101-A4D8-0ED410A318D6}" srcOrd="1" destOrd="0" presId="urn:microsoft.com/office/officeart/2005/8/layout/vList3"/>
    <dgm:cxn modelId="{2DF6A83F-75F1-4CE1-BE8B-69E115CB3A7E}" type="presParOf" srcId="{AD290A4D-2152-4F67-B001-C762BF1D8950}" destId="{DD479FF0-73F7-4182-8930-4335F0EBA3AA}" srcOrd="2" destOrd="0" presId="urn:microsoft.com/office/officeart/2005/8/layout/vList3"/>
    <dgm:cxn modelId="{3B353604-D300-4AD3-883E-33D9B194CE5D}" type="presParOf" srcId="{DD479FF0-73F7-4182-8930-4335F0EBA3AA}" destId="{9DDAD76E-88E7-4D07-9257-B9AE19C0A34C}" srcOrd="0" destOrd="0" presId="urn:microsoft.com/office/officeart/2005/8/layout/vList3"/>
    <dgm:cxn modelId="{062F17C1-BA08-41F7-B660-D1F12F15B534}" type="presParOf" srcId="{DD479FF0-73F7-4182-8930-4335F0EBA3AA}" destId="{9ADA9256-0F2A-4C2F-AEE1-53A516CD191F}" srcOrd="1" destOrd="0" presId="urn:microsoft.com/office/officeart/2005/8/layout/vList3"/>
    <dgm:cxn modelId="{15BF13C1-ABD9-47A2-94F8-2C14F156D1C0}" type="presParOf" srcId="{AD290A4D-2152-4F67-B001-C762BF1D8950}" destId="{7119C478-DFB7-4630-A2F5-7133C7B63257}" srcOrd="3" destOrd="0" presId="urn:microsoft.com/office/officeart/2005/8/layout/vList3"/>
    <dgm:cxn modelId="{51797112-6F28-4253-B52A-507559E0C8BE}" type="presParOf" srcId="{AD290A4D-2152-4F67-B001-C762BF1D8950}" destId="{53B54D82-BBB2-45D2-902C-0291A492E4E1}" srcOrd="4" destOrd="0" presId="urn:microsoft.com/office/officeart/2005/8/layout/vList3"/>
    <dgm:cxn modelId="{227C90AB-8C4C-45DB-A750-1486ABF1B13E}" type="presParOf" srcId="{53B54D82-BBB2-45D2-902C-0291A492E4E1}" destId="{8E4DC855-33EE-431A-8EFB-06C841005002}" srcOrd="0" destOrd="0" presId="urn:microsoft.com/office/officeart/2005/8/layout/vList3"/>
    <dgm:cxn modelId="{298B1026-B928-4962-9FBC-C6F00079E406}" type="presParOf" srcId="{53B54D82-BBB2-45D2-902C-0291A492E4E1}" destId="{8AD76DBB-05D3-4CA0-A02B-D6D566A211A2}"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F6E69C-6660-4839-ADA5-A4FDAB69B096}">
      <dsp:nvSpPr>
        <dsp:cNvPr id="0" name=""/>
        <dsp:cNvSpPr/>
      </dsp:nvSpPr>
      <dsp:spPr>
        <a:xfrm rot="10800000">
          <a:off x="1779190" y="2185"/>
          <a:ext cx="5834384" cy="1238508"/>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46148" tIns="137160" rIns="256032"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Working of the model </a:t>
          </a:r>
        </a:p>
      </dsp:txBody>
      <dsp:txXfrm rot="10800000">
        <a:off x="2088817" y="2185"/>
        <a:ext cx="5524757" cy="1238508"/>
      </dsp:txXfrm>
    </dsp:sp>
    <dsp:sp modelId="{4A6497BF-0C47-468A-9B41-CBA8162B88ED}">
      <dsp:nvSpPr>
        <dsp:cNvPr id="0" name=""/>
        <dsp:cNvSpPr/>
      </dsp:nvSpPr>
      <dsp:spPr>
        <a:xfrm>
          <a:off x="1159935" y="2185"/>
          <a:ext cx="1238508" cy="123850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9ADA9256-0F2A-4C2F-AEE1-53A516CD191F}">
      <dsp:nvSpPr>
        <dsp:cNvPr id="0" name=""/>
        <dsp:cNvSpPr/>
      </dsp:nvSpPr>
      <dsp:spPr>
        <a:xfrm rot="10800000">
          <a:off x="1779190" y="1610398"/>
          <a:ext cx="5834384" cy="1238508"/>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46148" tIns="137160" rIns="256032"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Overall Approach </a:t>
          </a:r>
        </a:p>
      </dsp:txBody>
      <dsp:txXfrm rot="10800000">
        <a:off x="2088817" y="1610398"/>
        <a:ext cx="5524757" cy="1238508"/>
      </dsp:txXfrm>
    </dsp:sp>
    <dsp:sp modelId="{9DDAD76E-88E7-4D07-9257-B9AE19C0A34C}">
      <dsp:nvSpPr>
        <dsp:cNvPr id="0" name=""/>
        <dsp:cNvSpPr/>
      </dsp:nvSpPr>
      <dsp:spPr>
        <a:xfrm>
          <a:off x="1159935" y="1610398"/>
          <a:ext cx="1238508" cy="123850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8AD76DBB-05D3-4CA0-A02B-D6D566A211A2}">
      <dsp:nvSpPr>
        <dsp:cNvPr id="0" name=""/>
        <dsp:cNvSpPr/>
      </dsp:nvSpPr>
      <dsp:spPr>
        <a:xfrm rot="10800000">
          <a:off x="1779190" y="3218610"/>
          <a:ext cx="5834384" cy="1238508"/>
        </a:xfrm>
        <a:prstGeom prst="homePlat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46148" tIns="137160" rIns="256032"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Timelines</a:t>
          </a:r>
        </a:p>
      </dsp:txBody>
      <dsp:txXfrm rot="10800000">
        <a:off x="2088817" y="3218610"/>
        <a:ext cx="5524757" cy="1238508"/>
      </dsp:txXfrm>
    </dsp:sp>
    <dsp:sp modelId="{8E4DC855-33EE-431A-8EFB-06C841005002}">
      <dsp:nvSpPr>
        <dsp:cNvPr id="0" name=""/>
        <dsp:cNvSpPr/>
      </dsp:nvSpPr>
      <dsp:spPr>
        <a:xfrm>
          <a:off x="1159935" y="3218610"/>
          <a:ext cx="1238508" cy="123850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9000" r="-39000"/>
          </a:stretch>
        </a:blip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804238-EC80-FB4B-941E-9312C939D7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4CB66F3-392C-0A47-831D-48D35E3458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955B36-A5B0-104D-B8CD-F883848663BE}" type="datetimeFigureOut">
              <a:rPr lang="en-US" smtClean="0"/>
              <a:t>4/24/2021</a:t>
            </a:fld>
            <a:endParaRPr lang="en-US"/>
          </a:p>
        </p:txBody>
      </p:sp>
      <p:sp>
        <p:nvSpPr>
          <p:cNvPr id="4" name="Footer Placeholder 3">
            <a:extLst>
              <a:ext uri="{FF2B5EF4-FFF2-40B4-BE49-F238E27FC236}">
                <a16:creationId xmlns:a16="http://schemas.microsoft.com/office/drawing/2014/main" id="{CE2738F3-C544-884A-A94D-4731DAAC177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C86229-D175-5649-8942-DE7F23C5E01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AC09F1-4DD7-EA47-BCAC-42996FCC1491}" type="slidenum">
              <a:rPr lang="en-US" smtClean="0"/>
              <a:t>‹#›</a:t>
            </a:fld>
            <a:endParaRPr lang="en-US"/>
          </a:p>
        </p:txBody>
      </p:sp>
    </p:spTree>
    <p:extLst>
      <p:ext uri="{BB962C8B-B14F-4D97-AF65-F5344CB8AC3E}">
        <p14:creationId xmlns:p14="http://schemas.microsoft.com/office/powerpoint/2010/main" val="28196755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C5C96F-C94A-4B4F-99A7-E5756576ABC1}" type="datetimeFigureOut">
              <a:rPr lang="en-US" smtClean="0"/>
              <a:t>4/24/2021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A1038F-6634-544B-85D0-0C51AF60D7D8}" type="slidenum">
              <a:rPr lang="en-US" smtClean="0"/>
              <a:t>‹#›</a:t>
            </a:fld>
            <a:endParaRPr lang="en-US"/>
          </a:p>
        </p:txBody>
      </p:sp>
    </p:spTree>
    <p:extLst>
      <p:ext uri="{BB962C8B-B14F-4D97-AF65-F5344CB8AC3E}">
        <p14:creationId xmlns:p14="http://schemas.microsoft.com/office/powerpoint/2010/main" val="359787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started with the demonstration, I’d like to quickly level set by sharing some current observations we’ve seen happening across IT organizations when it comes to monitoring and observability. </a:t>
            </a:r>
          </a:p>
          <a:p>
            <a:endParaRPr lang="en-US" dirty="0"/>
          </a:p>
          <a:p>
            <a:r>
              <a:rPr lang="en-US" dirty="0"/>
              <a:t>We can compare how these align or differ from your situation and of course we’ll review what makes Dynatrace unique, talk about how it works, and then jump right into the demo. </a:t>
            </a:r>
          </a:p>
          <a:p>
            <a:endParaRPr lang="en-US" dirty="0"/>
          </a:p>
          <a:p>
            <a:r>
              <a:rPr lang="en-US" dirty="0"/>
              <a:t>Sound good? Okay, great. Let’s get into 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1DF924-533F-4DE9-81D9-C39D5D09C8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2159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3237">
              <a:defRPr/>
            </a:pPr>
            <a:fld id="{A9192227-55E2-4335-A450-50EB60908181}" type="slidenum">
              <a:rPr lang="en-AU">
                <a:solidFill>
                  <a:prstClr val="black"/>
                </a:solidFill>
                <a:latin typeface="Calibri" panose="020F0502020204030204"/>
              </a:rPr>
              <a:pPr defTabSz="933237">
                <a:defRPr/>
              </a:pPr>
              <a:t>3</a:t>
            </a:fld>
            <a:endParaRPr lang="en-AU" dirty="0">
              <a:solidFill>
                <a:prstClr val="black"/>
              </a:solidFill>
              <a:latin typeface="Calibri" panose="020F0502020204030204"/>
            </a:endParaRPr>
          </a:p>
        </p:txBody>
      </p:sp>
    </p:spTree>
    <p:extLst>
      <p:ext uri="{BB962C8B-B14F-4D97-AF65-F5344CB8AC3E}">
        <p14:creationId xmlns:p14="http://schemas.microsoft.com/office/powerpoint/2010/main" val="3117220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856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Synthetic Monitoring – </a:t>
            </a:r>
            <a:r>
              <a:rPr lang="en-US" err="1"/>
              <a:t>Eracom</a:t>
            </a:r>
            <a:r>
              <a:rPr lang="en-US"/>
              <a:t>, Gemalto</a:t>
            </a:r>
          </a:p>
        </p:txBody>
      </p:sp>
    </p:spTree>
    <p:extLst>
      <p:ext uri="{BB962C8B-B14F-4D97-AF65-F5344CB8AC3E}">
        <p14:creationId xmlns:p14="http://schemas.microsoft.com/office/powerpoint/2010/main" val="1029870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1DF924-533F-4DE9-81D9-C39D5D09C87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0045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 Id="rId4" Type="http://schemas.openxmlformats.org/officeDocument/2006/relationships/image" Target="../media/image8.sv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 Id="rId4" Type="http://schemas.openxmlformats.org/officeDocument/2006/relationships/image" Target="../media/image8.sv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png"/><Relationship Id="rId1" Type="http://schemas.openxmlformats.org/officeDocument/2006/relationships/slideMaster" Target="../slideMasters/slideMaster1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6.sv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 Id="rId4" Type="http://schemas.openxmlformats.org/officeDocument/2006/relationships/image" Target="../media/image8.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4.xml"/><Relationship Id="rId4" Type="http://schemas.openxmlformats.org/officeDocument/2006/relationships/image" Target="../media/image8.svg"/></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4.xml"/><Relationship Id="rId4" Type="http://schemas.openxmlformats.org/officeDocument/2006/relationships/image" Target="../media/image20.pn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4.xml"/><Relationship Id="rId4" Type="http://schemas.openxmlformats.org/officeDocument/2006/relationships/image" Target="../media/image20.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9.jpeg"/><Relationship Id="rId1" Type="http://schemas.openxmlformats.org/officeDocument/2006/relationships/slideMaster" Target="../slideMasters/slideMaster14.xml"/><Relationship Id="rId5" Type="http://schemas.openxmlformats.org/officeDocument/2006/relationships/hyperlink" Target="http://www.dynatrace.com/" TargetMode="External"/><Relationship Id="rId4" Type="http://schemas.openxmlformats.org/officeDocument/2006/relationships/image" Target="../media/image46.sv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7.png"/></Relationships>
</file>

<file path=ppt/slideLayouts/_rels/slideLayout1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46.svg"/><Relationship Id="rId2" Type="http://schemas.openxmlformats.org/officeDocument/2006/relationships/image" Target="../media/image25.png"/><Relationship Id="rId1" Type="http://schemas.openxmlformats.org/officeDocument/2006/relationships/slideMaster" Target="../slideMasters/slideMaster14.xml"/><Relationship Id="rId6" Type="http://schemas.openxmlformats.org/officeDocument/2006/relationships/image" Target="../media/image45.png"/><Relationship Id="rId5" Type="http://schemas.openxmlformats.org/officeDocument/2006/relationships/hyperlink" Target="http://www.dynatrace.com/trial" TargetMode="External"/><Relationship Id="rId4" Type="http://schemas.openxmlformats.org/officeDocument/2006/relationships/image" Target="../media/image27.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9.png"/><Relationship Id="rId1" Type="http://schemas.openxmlformats.org/officeDocument/2006/relationships/slideMaster" Target="../slideMasters/slideMaster15.xml"/><Relationship Id="rId4" Type="http://schemas.openxmlformats.org/officeDocument/2006/relationships/image" Target="../media/image13.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15.xml"/><Relationship Id="rId4" Type="http://schemas.openxmlformats.org/officeDocument/2006/relationships/image" Target="../media/image5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5.png"/><Relationship Id="rId1" Type="http://schemas.openxmlformats.org/officeDocument/2006/relationships/slideMaster" Target="../slideMasters/slideMaster15.xml"/><Relationship Id="rId4" Type="http://schemas.openxmlformats.org/officeDocument/2006/relationships/image" Target="../media/image5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slideMaster" Target="../slideMasters/slideMaster18.xml"/><Relationship Id="rId4" Type="http://schemas.openxmlformats.org/officeDocument/2006/relationships/image" Target="../media/image13.sv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18.xml"/><Relationship Id="rId4" Type="http://schemas.openxmlformats.org/officeDocument/2006/relationships/image" Target="../media/image5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5.png"/><Relationship Id="rId1" Type="http://schemas.openxmlformats.org/officeDocument/2006/relationships/slideMaster" Target="../slideMasters/slideMaster18.xml"/><Relationship Id="rId4" Type="http://schemas.openxmlformats.org/officeDocument/2006/relationships/image" Target="../media/image55.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11.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11.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3.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11.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11.sv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eg"/><Relationship Id="rId1" Type="http://schemas.openxmlformats.org/officeDocument/2006/relationships/slideMaster" Target="../slideMasters/slideMaster7.xml"/><Relationship Id="rId5" Type="http://schemas.openxmlformats.org/officeDocument/2006/relationships/hyperlink" Target="http://www.dynatrace.com/" TargetMode="External"/><Relationship Id="rId4" Type="http://schemas.openxmlformats.org/officeDocument/2006/relationships/image" Target="../media/image13.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6.png"/><Relationship Id="rId7" Type="http://schemas.openxmlformats.org/officeDocument/2006/relationships/image" Target="../media/image13.svg"/><Relationship Id="rId2" Type="http://schemas.openxmlformats.org/officeDocument/2006/relationships/image" Target="../media/image25.png"/><Relationship Id="rId1" Type="http://schemas.openxmlformats.org/officeDocument/2006/relationships/slideMaster" Target="../slideMasters/slideMaster7.xml"/><Relationship Id="rId6" Type="http://schemas.openxmlformats.org/officeDocument/2006/relationships/image" Target="../media/image12.png"/><Relationship Id="rId5" Type="http://schemas.openxmlformats.org/officeDocument/2006/relationships/hyperlink" Target="http://www.dynatrace.com/trial" TargetMode="External"/><Relationship Id="rId4" Type="http://schemas.openxmlformats.org/officeDocument/2006/relationships/image" Target="../media/image2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3.xml"/><Relationship Id="rId4" Type="http://schemas.openxmlformats.org/officeDocument/2006/relationships/image" Target="../media/image13.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3.xml"/><Relationship Id="rId4" Type="http://schemas.openxmlformats.org/officeDocument/2006/relationships/image" Target="../media/image13.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3.xml"/><Relationship Id="rId4" Type="http://schemas.openxmlformats.org/officeDocument/2006/relationships/image" Target="../media/image13.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3.xml"/><Relationship Id="rId4" Type="http://schemas.openxmlformats.org/officeDocument/2006/relationships/image" Target="../media/image13.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Master" Target="../slideMasters/slideMaster13.xml"/><Relationship Id="rId4" Type="http://schemas.openxmlformats.org/officeDocument/2006/relationships/image" Target="../media/image13.sv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3.xml"/><Relationship Id="rId4" Type="http://schemas.openxmlformats.org/officeDocument/2006/relationships/image" Target="../media/image34.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3.xml"/><Relationship Id="rId4" Type="http://schemas.openxmlformats.org/officeDocument/2006/relationships/image" Target="../media/image34.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3.xml"/><Relationship Id="rId4" Type="http://schemas.openxmlformats.org/officeDocument/2006/relationships/image" Target="../media/image37.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3.xml"/><Relationship Id="rId4" Type="http://schemas.openxmlformats.org/officeDocument/2006/relationships/image" Target="../media/image3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3.xml"/><Relationship Id="rId4" Type="http://schemas.openxmlformats.org/officeDocument/2006/relationships/image" Target="../media/image37.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www.dynatrace.com/" TargetMode="External"/><Relationship Id="rId2" Type="http://schemas.openxmlformats.org/officeDocument/2006/relationships/image" Target="../media/image40.png"/><Relationship Id="rId1" Type="http://schemas.openxmlformats.org/officeDocument/2006/relationships/slideMaster" Target="../slideMasters/slideMaster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42.png"/></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1.png"/><Relationship Id="rId7" Type="http://schemas.openxmlformats.org/officeDocument/2006/relationships/image" Target="../media/image13.svg"/><Relationship Id="rId2" Type="http://schemas.openxmlformats.org/officeDocument/2006/relationships/image" Target="../media/image40.png"/><Relationship Id="rId1" Type="http://schemas.openxmlformats.org/officeDocument/2006/relationships/slideMaster" Target="../slideMasters/slideMaster13.xml"/><Relationship Id="rId6" Type="http://schemas.openxmlformats.org/officeDocument/2006/relationships/image" Target="../media/image12.png"/><Relationship Id="rId5" Type="http://schemas.openxmlformats.org/officeDocument/2006/relationships/hyperlink" Target="http://www.dynatrace.com/trial" TargetMode="External"/><Relationship Id="rId4" Type="http://schemas.openxmlformats.org/officeDocument/2006/relationships/image" Target="../media/image4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1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3144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989486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137314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light_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3286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Cover slide (no presenters) [Oct18]">
    <p:bg>
      <p:bgPr>
        <a:solidFill>
          <a:srgbClr val="00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F4F899C-BAB2-6446-BF4A-4BFB5FC9719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6200000">
            <a:off x="2666998" y="-2666999"/>
            <a:ext cx="6858001" cy="1219200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0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a:gsLst>
                    <a:gs pos="0">
                      <a:srgbClr val="1496FF"/>
                    </a:gs>
                    <a:gs pos="0">
                      <a:srgbClr val="2583EE"/>
                    </a:gs>
                    <a:gs pos="100000">
                      <a:srgbClr val="712F90"/>
                    </a:gs>
                  </a:gsLst>
                  <a:lin ang="0" scaled="1"/>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p:nvCxnSpPr>
        <p:spPr>
          <a:xfrm>
            <a:off x="934450" y="3397293"/>
            <a:ext cx="7753316"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403F62A7-0C9A-1A44-A636-442801A1892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32794" y="5729776"/>
            <a:ext cx="2827403" cy="499508"/>
          </a:xfrm>
          <a:prstGeom prst="rect">
            <a:avLst/>
          </a:prstGeom>
        </p:spPr>
      </p:pic>
    </p:spTree>
    <p:extLst>
      <p:ext uri="{BB962C8B-B14F-4D97-AF65-F5344CB8AC3E}">
        <p14:creationId xmlns:p14="http://schemas.microsoft.com/office/powerpoint/2010/main" val="364857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Cover slide (1 presenter)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16200000">
            <a:off x="2666998" y="-2666999"/>
            <a:ext cx="6858001" cy="12192001"/>
          </a:xfrm>
          <a:prstGeom prst="rect">
            <a:avLst/>
          </a:prstGeom>
        </p:spPr>
      </p:pic>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051266" y="4850810"/>
            <a:ext cx="2590438" cy="1421437"/>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lvl1pPr>
            <a:lvl2pPr marL="457200" indent="0" algn="ctr">
              <a:buNone/>
              <a:defRPr/>
            </a:lvl2pPr>
          </a:lstStyle>
          <a:p>
            <a:pPr lvl="0"/>
            <a:r>
              <a:rPr lang="en-US"/>
              <a:t>Click to edit Master text styles</a:t>
            </a:r>
          </a:p>
        </p:txBody>
      </p:sp>
      <p:sp>
        <p:nvSpPr>
          <p:cNvPr id="6" name="Picture Placeholder 5">
            <a:extLst>
              <a:ext uri="{FF2B5EF4-FFF2-40B4-BE49-F238E27FC236}">
                <a16:creationId xmlns:a16="http://schemas.microsoft.com/office/drawing/2014/main" id="{CFEC7FF6-51B1-804C-838C-CB22FB337D39}"/>
              </a:ext>
            </a:extLst>
          </p:cNvPr>
          <p:cNvSpPr>
            <a:spLocks noGrp="1"/>
          </p:cNvSpPr>
          <p:nvPr>
            <p:ph type="pic" sz="quarter" idx="37"/>
          </p:nvPr>
        </p:nvSpPr>
        <p:spPr>
          <a:xfrm>
            <a:off x="8500984" y="1570414"/>
            <a:ext cx="3691003" cy="3056161"/>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0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p:nvCxnSpPr>
        <p:spPr>
          <a:xfrm>
            <a:off x="934450" y="3508281"/>
            <a:ext cx="619190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FD6EC93-1311-AD4D-BF06-4067BA204F6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32794" y="5729776"/>
            <a:ext cx="2827403" cy="499508"/>
          </a:xfrm>
          <a:prstGeom prst="rect">
            <a:avLst/>
          </a:prstGeom>
        </p:spPr>
      </p:pic>
    </p:spTree>
    <p:extLst>
      <p:ext uri="{BB962C8B-B14F-4D97-AF65-F5344CB8AC3E}">
        <p14:creationId xmlns:p14="http://schemas.microsoft.com/office/powerpoint/2010/main" val="427872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Cover slide (2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5196840" cy="2503494"/>
          </a:xfrm>
          <a:prstGeom prst="rect">
            <a:avLst/>
          </a:prstGeom>
        </p:spPr>
        <p:txBody>
          <a:bodyPr anchor="b">
            <a:noAutofit/>
          </a:bodyPr>
          <a:lstStyle>
            <a:lvl1pPr marL="0" algn="l" defTabSz="914400" rtl="0" eaLnBrk="1" latinLnBrk="0" hangingPunct="1">
              <a:lnSpc>
                <a:spcPct val="120000"/>
              </a:lnSpc>
              <a:spcBef>
                <a:spcPct val="0"/>
              </a:spcBef>
              <a:buNone/>
              <a:defRPr lang="en-US" sz="40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519684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510059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6246412" y="1428908"/>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vl2pPr marL="457200" indent="0" algn="r">
              <a:buNone/>
              <a:defRPr/>
            </a:lvl2pPr>
          </a:lstStyle>
          <a:p>
            <a:pPr lvl="0"/>
            <a:r>
              <a:rPr lang="en-US"/>
              <a:t>Click to 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6246412" y="480069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vl2pPr marL="457200" indent="0" algn="r">
              <a:buNone/>
              <a:defRPr/>
            </a:lvl2pPr>
          </a:lstStyle>
          <a:p>
            <a:pPr lvl="0"/>
            <a:r>
              <a:rPr lang="en-US"/>
              <a:t>Click to 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8511076" y="0"/>
            <a:ext cx="3697452" cy="3694176"/>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8511076" y="3152549"/>
            <a:ext cx="3694417" cy="3705451"/>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pic>
        <p:nvPicPr>
          <p:cNvPr id="11" name="Graphic 10">
            <a:extLst>
              <a:ext uri="{FF2B5EF4-FFF2-40B4-BE49-F238E27FC236}">
                <a16:creationId xmlns:a16="http://schemas.microsoft.com/office/drawing/2014/main" id="{FDFCD10B-3F76-6444-8E21-3714C28B9061}"/>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932794" y="5729776"/>
            <a:ext cx="2827403" cy="499508"/>
          </a:xfrm>
          <a:prstGeom prst="rect">
            <a:avLst/>
          </a:prstGeom>
        </p:spPr>
      </p:pic>
    </p:spTree>
    <p:extLst>
      <p:ext uri="{BB962C8B-B14F-4D97-AF65-F5344CB8AC3E}">
        <p14:creationId xmlns:p14="http://schemas.microsoft.com/office/powerpoint/2010/main" val="240242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Cover slide (3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20230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0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20230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611142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374327" y="72605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9658206" y="1"/>
            <a:ext cx="2550322" cy="2548063"/>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9660301" y="2151081"/>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9660301" y="4302162"/>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374327" y="28865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374327" y="503761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p:txBody>
      </p:sp>
      <p:pic>
        <p:nvPicPr>
          <p:cNvPr id="16" name="Graphic 15">
            <a:extLst>
              <a:ext uri="{FF2B5EF4-FFF2-40B4-BE49-F238E27FC236}">
                <a16:creationId xmlns:a16="http://schemas.microsoft.com/office/drawing/2014/main" id="{F4B249BA-85FF-FE44-82B2-B621C8DEAAF2}"/>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32794" y="5729776"/>
            <a:ext cx="2827403" cy="499508"/>
          </a:xfrm>
          <a:prstGeom prst="rect">
            <a:avLst/>
          </a:prstGeom>
        </p:spPr>
      </p:pic>
    </p:spTree>
    <p:extLst>
      <p:ext uri="{BB962C8B-B14F-4D97-AF65-F5344CB8AC3E}">
        <p14:creationId xmlns:p14="http://schemas.microsoft.com/office/powerpoint/2010/main" val="294795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Cover slide (4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743700" cy="2503494"/>
          </a:xfrm>
          <a:prstGeom prst="rect">
            <a:avLst/>
          </a:prstGeom>
        </p:spPr>
        <p:txBody>
          <a:bodyPr anchor="b">
            <a:normAutofit/>
          </a:bodyPr>
          <a:lstStyle>
            <a:lvl1pPr marL="0" algn="l" defTabSz="914400" rtl="0" eaLnBrk="1" latinLnBrk="0" hangingPunct="1">
              <a:lnSpc>
                <a:spcPct val="120000"/>
              </a:lnSpc>
              <a:spcBef>
                <a:spcPct val="0"/>
              </a:spcBef>
              <a:buNone/>
              <a:defRPr lang="en-US" sz="40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74370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664745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970188" y="55717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7970188" y="538612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10258280" y="1"/>
            <a:ext cx="1950248" cy="1948521"/>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10259882" y="1620403"/>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10259882" y="3263442"/>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2" name="Picture Placeholder 4">
            <a:extLst>
              <a:ext uri="{FF2B5EF4-FFF2-40B4-BE49-F238E27FC236}">
                <a16:creationId xmlns:a16="http://schemas.microsoft.com/office/drawing/2014/main" id="{C14F8DBD-FF0E-F64F-B879-41CC8037549F}"/>
              </a:ext>
            </a:extLst>
          </p:cNvPr>
          <p:cNvSpPr>
            <a:spLocks noGrp="1"/>
          </p:cNvSpPr>
          <p:nvPr>
            <p:ph type="pic" sz="quarter" idx="39"/>
          </p:nvPr>
        </p:nvSpPr>
        <p:spPr>
          <a:xfrm>
            <a:off x="10259882" y="4903534"/>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970188" y="216682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970188" y="377647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p:txBody>
      </p:sp>
      <p:pic>
        <p:nvPicPr>
          <p:cNvPr id="19" name="Graphic 18">
            <a:extLst>
              <a:ext uri="{FF2B5EF4-FFF2-40B4-BE49-F238E27FC236}">
                <a16:creationId xmlns:a16="http://schemas.microsoft.com/office/drawing/2014/main" id="{BB96455E-222B-674B-BA65-48E619D82D2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32794" y="5729776"/>
            <a:ext cx="2827403" cy="499508"/>
          </a:xfrm>
          <a:prstGeom prst="rect">
            <a:avLst/>
          </a:prstGeom>
        </p:spPr>
      </p:pic>
    </p:spTree>
    <p:extLst>
      <p:ext uri="{BB962C8B-B14F-4D97-AF65-F5344CB8AC3E}">
        <p14:creationId xmlns:p14="http://schemas.microsoft.com/office/powerpoint/2010/main" val="83544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50/50 image [Oct18]">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797729-DB87-9940-906F-E934CC1642E3}"/>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16200000">
            <a:off x="2666999" y="-2663338"/>
            <a:ext cx="6858001" cy="12192000"/>
          </a:xfrm>
          <a:prstGeom prst="rect">
            <a:avLst/>
          </a:prstGeom>
          <a:effectLst/>
        </p:spPr>
      </p:pic>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40369409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lumMod val="85000"/>
                  </a:schemeClr>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tx1"/>
                </a:solidFill>
                <a:latin typeface="Bernina Sans" pitchFamily="2" charset="77"/>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418750965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ice slide - laptop [Oct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DEDC7CE-1B19-A440-A7F1-C54377A71494}"/>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l="-30664"/>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525729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23431577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evice slide - tablet [Oct18]">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FE7B39-087A-B846-9646-B740D894A63E}"/>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l="-30664"/>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44932278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ice slide - smartphone [Oct18]">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F0CC620-CE9C-E944-8D3F-4A1A2D1C4CC5}"/>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l="-18398" t="11123" r="40001" b="16887"/>
          <a:stretch/>
        </p:blipFill>
        <p:spPr>
          <a:xfrm>
            <a:off x="856894" y="0"/>
            <a:ext cx="11335106"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11723443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low both sides and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BEE2391-C42B-AB42-A9EC-EDB4DD0EAF8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5276" b="-98826"/>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579"/>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4" cstate="screen">
            <a:alphaModFix amt="74000"/>
            <a:extLst>
              <a:ext uri="{28A0092B-C50C-407E-A947-70E740481C1C}">
                <a14:useLocalDpi xmlns:a14="http://schemas.microsoft.com/office/drawing/2010/main"/>
              </a:ext>
            </a:extLst>
          </a:blip>
          <a:srcRect t="-43013"/>
          <a:stretch/>
        </p:blipFill>
        <p:spPr>
          <a:xfrm>
            <a:off x="0" y="0"/>
            <a:ext cx="11829327" cy="6858000"/>
          </a:xfrm>
          <a:prstGeom prst="rect">
            <a:avLst/>
          </a:prstGeom>
        </p:spPr>
      </p:pic>
      <p:sp>
        <p:nvSpPr>
          <p:cNvPr id="6" name="Title 1">
            <a:extLst>
              <a:ext uri="{FF2B5EF4-FFF2-40B4-BE49-F238E27FC236}">
                <a16:creationId xmlns:a16="http://schemas.microsoft.com/office/drawing/2014/main" id="{555032D1-8D2B-4FD9-8D3F-798075FC5DE3}"/>
              </a:ext>
            </a:extLst>
          </p:cNvPr>
          <p:cNvSpPr>
            <a:spLocks noGrp="1"/>
          </p:cNvSpPr>
          <p:nvPr>
            <p:ph type="title"/>
          </p:nvPr>
        </p:nvSpPr>
        <p:spPr>
          <a:xfrm>
            <a:off x="838200" y="365126"/>
            <a:ext cx="10515600" cy="736844"/>
          </a:xfrm>
        </p:spPr>
        <p:txBody>
          <a:bodyPr/>
          <a:lstStyle/>
          <a:p>
            <a:r>
              <a:rPr lang="en-US"/>
              <a:t>Click to edit Master title style</a:t>
            </a:r>
          </a:p>
        </p:txBody>
      </p:sp>
    </p:spTree>
    <p:extLst>
      <p:ext uri="{BB962C8B-B14F-4D97-AF65-F5344CB8AC3E}">
        <p14:creationId xmlns:p14="http://schemas.microsoft.com/office/powerpoint/2010/main" val="144223633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Black with glow on the righ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p>
        </p:txBody>
      </p:sp>
      <p:pic>
        <p:nvPicPr>
          <p:cNvPr id="4" name="Picture 3">
            <a:extLst>
              <a:ext uri="{FF2B5EF4-FFF2-40B4-BE49-F238E27FC236}">
                <a16:creationId xmlns:a16="http://schemas.microsoft.com/office/drawing/2014/main" id="{59C72351-9FD4-4154-9CF0-367C204331D2}"/>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t="-10895"/>
          <a:stretch/>
        </p:blipFill>
        <p:spPr>
          <a:xfrm rot="16200000">
            <a:off x="4158520" y="-1175478"/>
            <a:ext cx="6858001" cy="9208958"/>
          </a:xfrm>
          <a:prstGeom prst="rect">
            <a:avLst/>
          </a:prstGeom>
        </p:spPr>
      </p:pic>
    </p:spTree>
    <p:extLst>
      <p:ext uri="{BB962C8B-B14F-4D97-AF65-F5344CB8AC3E}">
        <p14:creationId xmlns:p14="http://schemas.microsoft.com/office/powerpoint/2010/main" val="16014990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glow both side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0"/>
            <a:ext cx="11353798" cy="235345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BBEE2391-C42B-AB42-A9EC-EDB4DD0EAF8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5276" b="-98826"/>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579"/>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p:nvPicPr>
        <p:blipFill rotWithShape="1">
          <a:blip r:embed="rId4" cstate="screen">
            <a:alphaModFix amt="74000"/>
            <a:extLst>
              <a:ext uri="{28A0092B-C50C-407E-A947-70E740481C1C}">
                <a14:useLocalDpi xmlns:a14="http://schemas.microsoft.com/office/drawing/2010/main"/>
              </a:ext>
            </a:extLst>
          </a:blip>
          <a:srcRect t="-43013"/>
          <a:stretch/>
        </p:blipFill>
        <p:spPr>
          <a:xfrm>
            <a:off x="46297" y="0"/>
            <a:ext cx="11829327" cy="6858000"/>
          </a:xfrm>
          <a:prstGeom prst="rect">
            <a:avLst/>
          </a:prstGeom>
        </p:spPr>
      </p:pic>
    </p:spTree>
    <p:extLst>
      <p:ext uri="{BB962C8B-B14F-4D97-AF65-F5344CB8AC3E}">
        <p14:creationId xmlns:p14="http://schemas.microsoft.com/office/powerpoint/2010/main" val="350308021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End slide [Oct1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A92F86-EDA0-493E-BFC7-9BDDC7F8C31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137" b="-1137"/>
          <a:stretch/>
        </p:blipFill>
        <p:spPr>
          <a:xfrm>
            <a:off x="-129885" y="-77932"/>
            <a:ext cx="12408476" cy="7013864"/>
          </a:xfrm>
          <a:prstGeom prst="rect">
            <a:avLst/>
          </a:prstGeom>
        </p:spPr>
      </p:pic>
      <p:pic>
        <p:nvPicPr>
          <p:cNvPr id="12" name="Graphic 11">
            <a:extLst>
              <a:ext uri="{FF2B5EF4-FFF2-40B4-BE49-F238E27FC236}">
                <a16:creationId xmlns:a16="http://schemas.microsoft.com/office/drawing/2014/main" id="{A6A3AF6C-9677-4F9E-8438-DF33CA599B2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74434" y="5277424"/>
            <a:ext cx="3843133" cy="678953"/>
          </a:xfrm>
          <a:prstGeom prst="rect">
            <a:avLst/>
          </a:prstGeom>
        </p:spPr>
      </p:pic>
      <p:sp>
        <p:nvSpPr>
          <p:cNvPr id="13" name="Rectangle 12">
            <a:hlinkClick r:id="rId5"/>
            <a:extLst>
              <a:ext uri="{FF2B5EF4-FFF2-40B4-BE49-F238E27FC236}">
                <a16:creationId xmlns:a16="http://schemas.microsoft.com/office/drawing/2014/main" id="{B2654A7B-D6D1-4020-BD70-0BF82828AE4A}"/>
              </a:ext>
            </a:extLst>
          </p:cNvPr>
          <p:cNvSpPr/>
          <p:nvPr userDrawn="1"/>
        </p:nvSpPr>
        <p:spPr>
          <a:xfrm>
            <a:off x="5002306" y="5878621"/>
            <a:ext cx="2151529" cy="344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5EF266-BBC4-4EAE-ABD3-7936309BF596}"/>
              </a:ext>
            </a:extLst>
          </p:cNvPr>
          <p:cNvSpPr/>
          <p:nvPr userDrawn="1"/>
        </p:nvSpPr>
        <p:spPr>
          <a:xfrm>
            <a:off x="3048000" y="2137458"/>
            <a:ext cx="6096000" cy="1723549"/>
          </a:xfrm>
          <a:prstGeom prst="rect">
            <a:avLst/>
          </a:prstGeom>
        </p:spPr>
        <p:txBody>
          <a:bodyPr>
            <a:spAutoFit/>
          </a:bodyPr>
          <a:lstStyle/>
          <a:p>
            <a:pPr algn="ctr"/>
            <a:r>
              <a:rPr lang="en-US" sz="3600" b="0" i="0" dirty="0">
                <a:solidFill>
                  <a:schemeClr val="bg1"/>
                </a:solidFill>
                <a:effectLst/>
                <a:latin typeface="+mn-lt"/>
              </a:rPr>
              <a:t>Software Intelligence</a:t>
            </a:r>
            <a:br>
              <a:rPr lang="en-US" sz="3600" dirty="0">
                <a:solidFill>
                  <a:schemeClr val="bg1"/>
                </a:solidFill>
              </a:rPr>
            </a:br>
            <a:r>
              <a:rPr lang="en-US" sz="3600" b="1" i="0" dirty="0">
                <a:solidFill>
                  <a:schemeClr val="bg1"/>
                </a:solidFill>
                <a:effectLst/>
                <a:latin typeface="BerninaSans" pitchFamily="50" charset="0"/>
              </a:rPr>
              <a:t>for the Enterprise Cloud</a:t>
            </a:r>
          </a:p>
          <a:p>
            <a:pPr algn="ctr"/>
            <a:endParaRPr lang="en-US" sz="1800" b="1" i="0" dirty="0">
              <a:solidFill>
                <a:schemeClr val="bg1"/>
              </a:solidFill>
              <a:effectLst/>
              <a:latin typeface="BerninaSans" pitchFamily="50" charset="0"/>
            </a:endParaRPr>
          </a:p>
          <a:p>
            <a:pPr algn="ctr"/>
            <a:r>
              <a:rPr lang="en-US" sz="1600" b="0" i="0" kern="1200" dirty="0">
                <a:solidFill>
                  <a:schemeClr val="bg1"/>
                </a:solidFill>
                <a:effectLst/>
                <a:latin typeface="+mn-lt"/>
                <a:ea typeface="+mn-ea"/>
                <a:cs typeface="+mn-cs"/>
              </a:rPr>
              <a:t>Cloud monitoring reinvented. Easy, Automatic, AI-Powered.</a:t>
            </a:r>
            <a:endParaRPr lang="en-US" sz="3200" dirty="0">
              <a:solidFill>
                <a:schemeClr val="bg1"/>
              </a:solidFill>
            </a:endParaRPr>
          </a:p>
        </p:txBody>
      </p:sp>
    </p:spTree>
    <p:extLst>
      <p:ext uri="{BB962C8B-B14F-4D97-AF65-F5344CB8AC3E}">
        <p14:creationId xmlns:p14="http://schemas.microsoft.com/office/powerpoint/2010/main" val="394984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End slid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0" y="315065"/>
            <a:ext cx="11183911" cy="202367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98DB727-C29D-604A-84E7-35616CBDD620}"/>
              </a:ext>
            </a:extLst>
          </p:cNvPr>
          <p:cNvPicPr>
            <a:picLocks noChangeAspect="1"/>
          </p:cNvPicPr>
          <p:nvPr/>
        </p:nvPicPr>
        <p:blipFill rotWithShape="1">
          <a:blip r:embed="rId2" cstate="screen">
            <a:alphaModFix amt="74000"/>
            <a:extLst>
              <a:ext uri="{28A0092B-C50C-407E-A947-70E740481C1C}">
                <a14:useLocalDpi xmlns:a14="http://schemas.microsoft.com/office/drawing/2010/main"/>
              </a:ext>
            </a:extLst>
          </a:blip>
          <a:srcRect r="-47542" b="-39796"/>
          <a:stretch/>
        </p:blipFill>
        <p:spPr>
          <a:xfrm>
            <a:off x="0" y="0"/>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p:nvPicPr>
        <p:blipFill rotWithShape="1">
          <a:blip r:embed="rId3" cstate="screen">
            <a:alphaModFix amt="74000"/>
            <a:extLst>
              <a:ext uri="{28A0092B-C50C-407E-A947-70E740481C1C}">
                <a14:useLocalDpi xmlns:a14="http://schemas.microsoft.com/office/drawing/2010/main"/>
              </a:ext>
            </a:extLst>
          </a:blip>
          <a:srcRect r="-45116"/>
          <a:stretch/>
        </p:blipFill>
        <p:spPr>
          <a:xfrm rot="10800000">
            <a:off x="1596986" y="0"/>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43750"/>
          <a:stretch/>
        </p:blipFill>
        <p:spPr>
          <a:xfrm>
            <a:off x="-17930" y="658192"/>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a:solidFill>
                  <a:schemeClr val="bg1"/>
                </a:solidFill>
                <a:latin typeface="Bernina Sans Light" pitchFamily="2" charset="77"/>
                <a:ea typeface="Calibri Light" charset="0"/>
                <a:cs typeface="Calibri Light" charset="0"/>
              </a:rPr>
              <a:t>Simply smarter clouds</a:t>
            </a:r>
          </a:p>
        </p:txBody>
      </p:sp>
      <p:pic>
        <p:nvPicPr>
          <p:cNvPr id="9" name="Graphic 8">
            <a:extLst>
              <a:ext uri="{FF2B5EF4-FFF2-40B4-BE49-F238E27FC236}">
                <a16:creationId xmlns:a16="http://schemas.microsoft.com/office/drawing/2014/main" id="{4C95ECD4-595D-4E4F-A45C-5AA2432ED75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4174435" y="2808544"/>
            <a:ext cx="3843130" cy="678953"/>
          </a:xfrm>
          <a:prstGeom prst="rect">
            <a:avLst/>
          </a:prstGeom>
        </p:spPr>
      </p:pic>
    </p:spTree>
    <p:extLst>
      <p:ext uri="{BB962C8B-B14F-4D97-AF65-F5344CB8AC3E}">
        <p14:creationId xmlns:p14="http://schemas.microsoft.com/office/powerpoint/2010/main" val="326692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End slide (trial)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98DB727-C29D-604A-84E7-35616CBDD620}"/>
              </a:ext>
            </a:extLst>
          </p:cNvPr>
          <p:cNvPicPr>
            <a:picLocks noChangeAspect="1"/>
          </p:cNvPicPr>
          <p:nvPr/>
        </p:nvPicPr>
        <p:blipFill rotWithShape="1">
          <a:blip r:embed="rId2" cstate="screen">
            <a:alphaModFix amt="74000"/>
            <a:extLst>
              <a:ext uri="{28A0092B-C50C-407E-A947-70E740481C1C}">
                <a14:useLocalDpi xmlns:a14="http://schemas.microsoft.com/office/drawing/2010/main"/>
              </a:ext>
            </a:extLst>
          </a:blip>
          <a:srcRect r="-47542" b="-39796"/>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p:nvPicPr>
        <p:blipFill rotWithShape="1">
          <a:blip r:embed="rId3" cstate="screen">
            <a:alphaModFix amt="74000"/>
            <a:extLst>
              <a:ext uri="{28A0092B-C50C-407E-A947-70E740481C1C}">
                <a14:useLocalDpi xmlns:a14="http://schemas.microsoft.com/office/drawing/2010/main"/>
              </a:ext>
            </a:extLst>
          </a:blip>
          <a:srcRect r="-45116"/>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43750"/>
          <a:stretch/>
        </p:blipFill>
        <p:spPr>
          <a:xfrm>
            <a:off x="0" y="647114"/>
            <a:ext cx="12192000" cy="6210887"/>
          </a:xfrm>
          <a:prstGeom prst="rect">
            <a:avLst/>
          </a:prstGeom>
        </p:spPr>
      </p:pic>
      <p:sp>
        <p:nvSpPr>
          <p:cNvPr id="4" name="Rounded Rectangle 3">
            <a:hlinkClick r:id="rId5"/>
            <a:extLst>
              <a:ext uri="{FF2B5EF4-FFF2-40B4-BE49-F238E27FC236}">
                <a16:creationId xmlns:a16="http://schemas.microsoft.com/office/drawing/2014/main" id="{4E6106BF-83BB-034C-8B9C-6DDB1232CFF7}"/>
              </a:ext>
            </a:extLst>
          </p:cNvPr>
          <p:cNvSpPr/>
          <p:nvPr/>
        </p:nvSpPr>
        <p:spPr>
          <a:xfrm>
            <a:off x="966182" y="4980265"/>
            <a:ext cx="2947558" cy="610802"/>
          </a:xfrm>
          <a:prstGeom prst="roundRect">
            <a:avLst>
              <a:gd name="adj" fmla="val 10436"/>
            </a:avLst>
          </a:prstGeom>
          <a:gradFill>
            <a:gsLst>
              <a:gs pos="0">
                <a:srgbClr val="2583EE"/>
              </a:gs>
              <a:gs pos="100000">
                <a:srgbClr val="712F90"/>
              </a:gs>
            </a:gsLst>
            <a:lin ang="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08FD333B-782B-214E-88C6-C3FC6428D2A2}"/>
              </a:ext>
            </a:extLst>
          </p:cNvPr>
          <p:cNvSpPr txBox="1"/>
          <p:nvPr/>
        </p:nvSpPr>
        <p:spPr>
          <a:xfrm>
            <a:off x="966182" y="5164565"/>
            <a:ext cx="2947558" cy="426502"/>
          </a:xfrm>
          <a:prstGeom prst="rect">
            <a:avLst/>
          </a:prstGeom>
          <a:noFill/>
        </p:spPr>
        <p:txBody>
          <a:bodyPr wrap="square" lIns="0" tIns="0" rIns="0" bIns="0" rtlCol="0">
            <a:normAutofit/>
          </a:bodyPr>
          <a:lstStyle/>
          <a:p>
            <a:pPr algn="ctr"/>
            <a:r>
              <a:rPr lang="en-US" sz="1600" b="1" i="0" u="none" spc="100" baseline="0" dirty="0">
                <a:solidFill>
                  <a:schemeClr val="bg1"/>
                </a:solidFill>
                <a:latin typeface="Bernina Sans Semibold" pitchFamily="2" charset="77"/>
                <a:ea typeface="Calibri Light" charset="0"/>
                <a:cs typeface="Calibri Light" charset="0"/>
              </a:rPr>
              <a:t>dynatrace.com/trial</a:t>
            </a:r>
          </a:p>
        </p:txBody>
      </p:sp>
      <p:pic>
        <p:nvPicPr>
          <p:cNvPr id="9" name="Graphic 8">
            <a:extLst>
              <a:ext uri="{FF2B5EF4-FFF2-40B4-BE49-F238E27FC236}">
                <a16:creationId xmlns:a16="http://schemas.microsoft.com/office/drawing/2014/main" id="{4C95ECD4-595D-4E4F-A45C-5AA2432ED75F}"/>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6183" y="1635181"/>
            <a:ext cx="2947558" cy="520735"/>
          </a:xfrm>
          <a:prstGeom prst="rect">
            <a:avLst/>
          </a:prstGeom>
        </p:spPr>
      </p:pic>
      <p:sp>
        <p:nvSpPr>
          <p:cNvPr id="2" name="TextBox 1">
            <a:extLst>
              <a:ext uri="{FF2B5EF4-FFF2-40B4-BE49-F238E27FC236}">
                <a16:creationId xmlns:a16="http://schemas.microsoft.com/office/drawing/2014/main" id="{10D63364-0F33-5441-8624-AE5EABD314DB}"/>
              </a:ext>
            </a:extLst>
          </p:cNvPr>
          <p:cNvSpPr txBox="1"/>
          <p:nvPr/>
        </p:nvSpPr>
        <p:spPr>
          <a:xfrm>
            <a:off x="838198" y="3143983"/>
            <a:ext cx="5150308" cy="1326773"/>
          </a:xfrm>
          <a:prstGeom prst="rect">
            <a:avLst/>
          </a:prstGeom>
          <a:noFill/>
        </p:spPr>
        <p:txBody>
          <a:bodyPr wrap="square" rtlCol="0">
            <a:spAutoFit/>
          </a:bodyPr>
          <a:lstStyle/>
          <a:p>
            <a:pPr algn="l">
              <a:lnSpc>
                <a:spcPct val="150000"/>
              </a:lnSpc>
            </a:pPr>
            <a:r>
              <a:rPr lang="en-US" sz="2800" b="1" i="0" dirty="0">
                <a:solidFill>
                  <a:schemeClr val="bg1"/>
                </a:solidFill>
                <a:latin typeface="Bernina Sans" pitchFamily="2" charset="77"/>
              </a:rPr>
              <a:t>Get ready to be amazed </a:t>
            </a:r>
          </a:p>
          <a:p>
            <a:pPr algn="l">
              <a:lnSpc>
                <a:spcPct val="150000"/>
              </a:lnSpc>
            </a:pPr>
            <a:r>
              <a:rPr lang="en-US" sz="2800" b="0" i="0" dirty="0">
                <a:solidFill>
                  <a:schemeClr val="bg1"/>
                </a:solidFill>
                <a:latin typeface="Bernina Sans Light" pitchFamily="2" charset="77"/>
              </a:rPr>
              <a:t>in 5 minutes or less</a:t>
            </a:r>
          </a:p>
        </p:txBody>
      </p:sp>
      <p:cxnSp>
        <p:nvCxnSpPr>
          <p:cNvPr id="10" name="Straight Connector 9">
            <a:extLst>
              <a:ext uri="{FF2B5EF4-FFF2-40B4-BE49-F238E27FC236}">
                <a16:creationId xmlns:a16="http://schemas.microsoft.com/office/drawing/2014/main" id="{A7082D76-89D0-A845-A386-2243F402DA05}"/>
              </a:ext>
            </a:extLst>
          </p:cNvPr>
          <p:cNvCxnSpPr>
            <a:cxnSpLocks/>
          </p:cNvCxnSpPr>
          <p:nvPr/>
        </p:nvCxnSpPr>
        <p:spPr>
          <a:xfrm>
            <a:off x="966182" y="262299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6EF69B-2804-B44D-89A5-3044B9FBEF12}"/>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14" name="TextBox 13">
            <a:extLst>
              <a:ext uri="{FF2B5EF4-FFF2-40B4-BE49-F238E27FC236}">
                <a16:creationId xmlns:a16="http://schemas.microsoft.com/office/drawing/2014/main" id="{DA2A36FA-1F80-A047-BD53-E6E1D70966ED}"/>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23" name="Picture 22">
            <a:extLst>
              <a:ext uri="{FF2B5EF4-FFF2-40B4-BE49-F238E27FC236}">
                <a16:creationId xmlns:a16="http://schemas.microsoft.com/office/drawing/2014/main" id="{B42F855B-7F5A-8744-9BE9-440FB74E69AB}"/>
              </a:ext>
            </a:extLst>
          </p:cNvPr>
          <p:cNvPicPr>
            <a:picLocks noChangeAspect="1"/>
          </p:cNvPicPr>
          <p:nvPr/>
        </p:nvPicPr>
        <p:blipFill>
          <a:blip r:embed="rId8"/>
          <a:stretch>
            <a:fillRect/>
          </a:stretch>
        </p:blipFill>
        <p:spPr>
          <a:xfrm>
            <a:off x="6480175" y="-385763"/>
            <a:ext cx="5711825" cy="7343775"/>
          </a:xfrm>
          <a:prstGeom prst="rect">
            <a:avLst/>
          </a:prstGeom>
        </p:spPr>
      </p:pic>
    </p:spTree>
    <p:extLst>
      <p:ext uri="{BB962C8B-B14F-4D97-AF65-F5344CB8AC3E}">
        <p14:creationId xmlns:p14="http://schemas.microsoft.com/office/powerpoint/2010/main" val="49165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18" presetClass="entr" presetSubtype="3" fill="hold" nodeType="withEffect">
                                  <p:stCondLst>
                                    <p:cond delay="1750"/>
                                  </p:stCondLst>
                                  <p:childTnLst>
                                    <p:set>
                                      <p:cBhvr>
                                        <p:cTn id="15" dur="1" fill="hold">
                                          <p:stCondLst>
                                            <p:cond delay="0"/>
                                          </p:stCondLst>
                                        </p:cTn>
                                        <p:tgtEl>
                                          <p:spTgt spid="10"/>
                                        </p:tgtEl>
                                        <p:attrNameLst>
                                          <p:attrName>style.visibility</p:attrName>
                                        </p:attrNameLst>
                                      </p:cBhvr>
                                      <p:to>
                                        <p:strVal val="visible"/>
                                      </p:to>
                                    </p:set>
                                    <p:animEffect transition="in" filter="strips(upRight)">
                                      <p:cBhvr>
                                        <p:cTn id="16" dur="1000"/>
                                        <p:tgtEl>
                                          <p:spTgt spid="10"/>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000"/>
                                        <p:tgtEl>
                                          <p:spTgt spid="2"/>
                                        </p:tgtEl>
                                      </p:cBhvr>
                                    </p:animEffect>
                                  </p:childTnLst>
                                </p:cTn>
                              </p:par>
                              <p:par>
                                <p:cTn id="20" presetID="10" presetClass="entr" presetSubtype="0" fill="hold" grpId="0" nodeType="withEffect">
                                  <p:stCondLst>
                                    <p:cond delay="50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0"/>
                                        <p:tgtEl>
                                          <p:spTgt spid="3"/>
                                        </p:tgtEl>
                                      </p:cBhvr>
                                    </p:animEffect>
                                  </p:childTnLst>
                                </p:cTn>
                              </p:par>
                              <p:par>
                                <p:cTn id="23" presetID="10" presetClass="entr" presetSubtype="0" fill="hold" grpId="0" nodeType="withEffect">
                                  <p:stCondLst>
                                    <p:cond delay="50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2500"/>
                                        <p:tgtEl>
                                          <p:spTgt spid="4"/>
                                        </p:tgtEl>
                                      </p:cBhvr>
                                    </p:animEffect>
                                  </p:childTnLst>
                                </p:cTn>
                              </p:par>
                              <p:par>
                                <p:cTn id="26" presetID="1" presetClass="exit"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2" grpId="0"/>
      <p:bldP spid="13" grpId="0"/>
      <p:bldP spid="14" grpId="0"/>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Cover slide (no presenters) [Oct1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17E17-C290-2E44-B812-7DC6ECAE4F22}"/>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t="-10895"/>
          <a:stretch/>
        </p:blipFill>
        <p:spPr>
          <a:xfrm rot="16200000">
            <a:off x="3396204" y="-1937795"/>
            <a:ext cx="6858001" cy="1073359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4450" y="3397293"/>
            <a:ext cx="7753316"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184A7AC-7381-9E4F-A084-AB75B881D04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129342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userDrawn="1"/>
        </p:nvSpPr>
        <p:spPr>
          <a:xfrm>
            <a:off x="838200" y="0"/>
            <a:ext cx="11243872" cy="1528997"/>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F2EF55-64C6-BF48-A2CA-128B92E929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86644"/>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userDrawn="1"/>
        </p:nvPicPr>
        <p:blipFill rotWithShape="1">
          <a:blip r:embed="rId3" cstate="screen">
            <a:alphaModFix amt="74000"/>
            <a:extLst>
              <a:ext uri="{28A0092B-C50C-407E-A947-70E740481C1C}">
                <a14:useLocalDpi xmlns:a14="http://schemas.microsoft.com/office/drawing/2010/main"/>
              </a:ext>
            </a:extLst>
          </a:blip>
          <a:srcRect t="-76690"/>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userDrawn="1"/>
        </p:nvPicPr>
        <p:blipFill rotWithShape="1">
          <a:blip r:embed="rId4" cstate="screen">
            <a:alphaModFix/>
            <a:extLst>
              <a:ext uri="{28A0092B-C50C-407E-A947-70E740481C1C}">
                <a14:useLocalDpi xmlns:a14="http://schemas.microsoft.com/office/drawing/2010/main"/>
              </a:ext>
            </a:extLst>
          </a:blip>
          <a:srcRect b="-29874"/>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82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74172673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571981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glow)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276" b="-98826"/>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5579"/>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4" cstate="screen">
            <a:alphaModFix amt="74000"/>
            <a:extLst>
              <a:ext uri="{28A0092B-C50C-407E-A947-70E740481C1C}">
                <a14:useLocalDpi xmlns:a14="http://schemas.microsoft.com/office/drawing/2010/main"/>
              </a:ext>
            </a:extLst>
          </a:blip>
          <a:srcRect t="-43013"/>
          <a:stretch/>
        </p:blipFill>
        <p:spPr>
          <a:xfrm>
            <a:off x="0" y="1"/>
            <a:ext cx="11829327" cy="6858000"/>
          </a:xfrm>
          <a:prstGeom prst="rect">
            <a:avLst/>
          </a:prstGeom>
        </p:spPr>
      </p:pic>
    </p:spTree>
    <p:extLst>
      <p:ext uri="{BB962C8B-B14F-4D97-AF65-F5344CB8AC3E}">
        <p14:creationId xmlns:p14="http://schemas.microsoft.com/office/powerpoint/2010/main" val="66922572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White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284E-7D09-4372-B1E9-D5091FD907E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279407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591303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6916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5261114"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Tree>
    <p:extLst>
      <p:ext uri="{BB962C8B-B14F-4D97-AF65-F5344CB8AC3E}">
        <p14:creationId xmlns:p14="http://schemas.microsoft.com/office/powerpoint/2010/main" val="308804686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5261114"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31F0B228-9089-FA47-9737-C4447A47B72B}"/>
              </a:ext>
            </a:extLst>
          </p:cNvPr>
          <p:cNvCxnSpPr>
            <a:cxnSpLocks/>
          </p:cNvCxnSpPr>
          <p:nvPr userDrawn="1"/>
        </p:nvCxnSpPr>
        <p:spPr>
          <a:xfrm>
            <a:off x="560872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008EFCF-B76B-D84A-BA29-B6E3F5BF6BCA}"/>
              </a:ext>
            </a:extLst>
          </p:cNvPr>
          <p:cNvSpPr/>
          <p:nvPr userDrawn="1"/>
        </p:nvSpPr>
        <p:spPr>
          <a:xfrm>
            <a:off x="838200" y="1101970"/>
            <a:ext cx="1388165" cy="22324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37345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Image grid [Oct18]">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2557462" cy="2206818"/>
          </a:xfrm>
        </p:spPr>
        <p:txBody>
          <a:bodyPr/>
          <a:lstStyle>
            <a:lvl1pPr marL="0" indent="0">
              <a:buNone/>
              <a:defRPr/>
            </a:lvl1pPr>
          </a:lstStyle>
          <a:p>
            <a:r>
              <a:rPr lang="en-US"/>
              <a:t>Click icon to add picture</a:t>
            </a: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Click to 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469270" y="1523999"/>
            <a:ext cx="2557462" cy="2206818"/>
          </a:xfrm>
        </p:spPr>
        <p:txBody>
          <a:bodyPr/>
          <a:lstStyle>
            <a:lvl1pPr marL="0" indent="0">
              <a:buNone/>
              <a:defRPr/>
            </a:lvl1pPr>
          </a:lstStyle>
          <a:p>
            <a:r>
              <a:rPr lang="en-US"/>
              <a:t>Click icon to add picture</a:t>
            </a:r>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Click to 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8009923" y="1523999"/>
            <a:ext cx="2557462" cy="2206818"/>
          </a:xfrm>
        </p:spPr>
        <p:txBody>
          <a:bodyPr/>
          <a:lstStyle>
            <a:lvl1pPr marL="0" indent="0">
              <a:buNone/>
              <a:defRPr/>
            </a:lvl1pPr>
          </a:lstStyle>
          <a:p>
            <a:r>
              <a:rPr lang="en-US"/>
              <a:t>Click icon to add picture</a:t>
            </a:r>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Click to 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2557462" cy="2206818"/>
          </a:xfrm>
        </p:spPr>
        <p:txBody>
          <a:bodyPr/>
          <a:lstStyle>
            <a:lvl1pPr marL="0" indent="0">
              <a:buNone/>
              <a:defRPr/>
            </a:lvl1pPr>
          </a:lstStyle>
          <a:p>
            <a:r>
              <a:rPr lang="en-US"/>
              <a:t>Click icon to add picture</a:t>
            </a:r>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Click to 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469270" y="4005943"/>
            <a:ext cx="2557462" cy="2206818"/>
          </a:xfrm>
        </p:spPr>
        <p:txBody>
          <a:bodyPr/>
          <a:lstStyle>
            <a:lvl1pPr marL="0" indent="0">
              <a:buNone/>
              <a:defRPr/>
            </a:lvl1pPr>
          </a:lstStyle>
          <a:p>
            <a:r>
              <a:rPr lang="en-US"/>
              <a:t>Click icon to add picture</a:t>
            </a:r>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Click to 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8009923" y="4005943"/>
            <a:ext cx="2557462" cy="2206818"/>
          </a:xfrm>
        </p:spPr>
        <p:txBody>
          <a:bodyPr/>
          <a:lstStyle>
            <a:lvl1pPr marL="0" indent="0">
              <a:buNone/>
              <a:defRPr/>
            </a:lvl1pPr>
          </a:lstStyle>
          <a:p>
            <a:r>
              <a:rPr lang="en-US"/>
              <a:t>Click icon to add picture</a:t>
            </a:r>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Click to edit Master text styles</a:t>
            </a:r>
          </a:p>
        </p:txBody>
      </p:sp>
    </p:spTree>
    <p:extLst>
      <p:ext uri="{BB962C8B-B14F-4D97-AF65-F5344CB8AC3E}">
        <p14:creationId xmlns:p14="http://schemas.microsoft.com/office/powerpoint/2010/main" val="89497876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59627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middl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31F0B228-9089-FA47-9737-C4447A47B72B}"/>
              </a:ext>
            </a:extLst>
          </p:cNvPr>
          <p:cNvCxnSpPr>
            <a:cxnSpLocks/>
          </p:cNvCxnSpPr>
          <p:nvPr userDrawn="1"/>
        </p:nvCxnSpPr>
        <p:spPr>
          <a:xfrm>
            <a:off x="560872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008EFCF-B76B-D84A-BA29-B6E3F5BF6BCA}"/>
              </a:ext>
            </a:extLst>
          </p:cNvPr>
          <p:cNvSpPr/>
          <p:nvPr userDrawn="1"/>
        </p:nvSpPr>
        <p:spPr>
          <a:xfrm>
            <a:off x="838200" y="1168770"/>
            <a:ext cx="1388165" cy="10656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894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5/2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257018886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873469"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712663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75/25 [Oct18]">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Tree>
    <p:extLst>
      <p:ext uri="{BB962C8B-B14F-4D97-AF65-F5344CB8AC3E}">
        <p14:creationId xmlns:p14="http://schemas.microsoft.com/office/powerpoint/2010/main" val="135944241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7E793-9331-44D4-87F7-817F581A404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CB3215-021B-4C37-A9FC-D82C1BD7BD7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699508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Cover slide (no presenters) [Oct1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17E17-C290-2E44-B812-7DC6ECAE4F22}"/>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t="-10895"/>
          <a:stretch/>
        </p:blipFill>
        <p:spPr>
          <a:xfrm rot="16200000">
            <a:off x="3396204" y="-1937795"/>
            <a:ext cx="6858001" cy="1073359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4450" y="3397293"/>
            <a:ext cx="7753316"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184A7AC-7381-9E4F-A084-AB75B881D04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234908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userDrawn="1"/>
        </p:nvSpPr>
        <p:spPr>
          <a:xfrm>
            <a:off x="838200" y="0"/>
            <a:ext cx="11243872" cy="1528997"/>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F2EF55-64C6-BF48-A2CA-128B92E929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86644"/>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userDrawn="1"/>
        </p:nvPicPr>
        <p:blipFill rotWithShape="1">
          <a:blip r:embed="rId3" cstate="screen">
            <a:alphaModFix amt="74000"/>
            <a:extLst>
              <a:ext uri="{28A0092B-C50C-407E-A947-70E740481C1C}">
                <a14:useLocalDpi xmlns:a14="http://schemas.microsoft.com/office/drawing/2010/main"/>
              </a:ext>
            </a:extLst>
          </a:blip>
          <a:srcRect t="-76690"/>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userDrawn="1"/>
        </p:nvPicPr>
        <p:blipFill rotWithShape="1">
          <a:blip r:embed="rId4" cstate="screen">
            <a:alphaModFix/>
            <a:extLst>
              <a:ext uri="{28A0092B-C50C-407E-A947-70E740481C1C}">
                <a14:useLocalDpi xmlns:a14="http://schemas.microsoft.com/office/drawing/2010/main"/>
              </a:ext>
            </a:extLst>
          </a:blip>
          <a:srcRect b="-29874"/>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84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515110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glow)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5276" b="-98826"/>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5579"/>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4" cstate="screen">
            <a:alphaModFix amt="74000"/>
            <a:extLst>
              <a:ext uri="{28A0092B-C50C-407E-A947-70E740481C1C}">
                <a14:useLocalDpi xmlns:a14="http://schemas.microsoft.com/office/drawing/2010/main"/>
              </a:ext>
            </a:extLst>
          </a:blip>
          <a:srcRect t="-43013"/>
          <a:stretch/>
        </p:blipFill>
        <p:spPr>
          <a:xfrm>
            <a:off x="0" y="1"/>
            <a:ext cx="11829327" cy="6858000"/>
          </a:xfrm>
          <a:prstGeom prst="rect">
            <a:avLst/>
          </a:prstGeom>
        </p:spPr>
      </p:pic>
    </p:spTree>
    <p:extLst>
      <p:ext uri="{BB962C8B-B14F-4D97-AF65-F5344CB8AC3E}">
        <p14:creationId xmlns:p14="http://schemas.microsoft.com/office/powerpoint/2010/main" val="157940508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White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284E-7D09-4372-B1E9-D5091FD907E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98741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lack with glow on the righ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p>
        </p:txBody>
      </p:sp>
      <p:pic>
        <p:nvPicPr>
          <p:cNvPr id="4" name="Picture 3">
            <a:extLst>
              <a:ext uri="{FF2B5EF4-FFF2-40B4-BE49-F238E27FC236}">
                <a16:creationId xmlns:a16="http://schemas.microsoft.com/office/drawing/2014/main" id="{59C72351-9FD4-4154-9CF0-367C204331D2}"/>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t="-10895"/>
          <a:stretch/>
        </p:blipFill>
        <p:spPr>
          <a:xfrm rot="16200000">
            <a:off x="4158520" y="-1175478"/>
            <a:ext cx="6858001" cy="9208958"/>
          </a:xfrm>
          <a:prstGeom prst="rect">
            <a:avLst/>
          </a:prstGeom>
        </p:spPr>
      </p:pic>
    </p:spTree>
    <p:extLst>
      <p:ext uri="{BB962C8B-B14F-4D97-AF65-F5344CB8AC3E}">
        <p14:creationId xmlns:p14="http://schemas.microsoft.com/office/powerpoint/2010/main" val="315743975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7062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84104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61529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260972368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13303445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5/2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7246087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010353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Title and Content (glow) [Oct1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17AD74-6434-664D-8AB0-5A27F92155DC}"/>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a:srcRect l="19713" t="68317" r="-12265" b="-31311"/>
          <a:stretch/>
        </p:blipFill>
        <p:spPr>
          <a:xfrm>
            <a:off x="0" y="0"/>
            <a:ext cx="12192000" cy="68580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2"/>
          <a:srcRect l="57226" t="2815" r="-10941" b="26556"/>
          <a:stretch/>
        </p:blipFill>
        <p:spPr>
          <a:xfrm rot="10800000">
            <a:off x="5960961" y="-2"/>
            <a:ext cx="6231037" cy="6858002"/>
          </a:xfrm>
          <a:prstGeom prst="rect">
            <a:avLst/>
          </a:prstGeom>
        </p:spPr>
      </p:pic>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2">
            <a:alphaModFix amt="74000"/>
          </a:blip>
          <a:srcRect l="44808" t="-16989" r="7440" b="60503"/>
          <a:stretch/>
        </p:blipFill>
        <p:spPr>
          <a:xfrm>
            <a:off x="0" y="1"/>
            <a:ext cx="11829327" cy="68580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16865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01_slide">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 y="6601683"/>
            <a:ext cx="12200509" cy="256566"/>
            <a:chOff x="1" y="6601683"/>
            <a:chExt cx="12200509" cy="256566"/>
          </a:xfrm>
        </p:grpSpPr>
        <p:sp>
          <p:nvSpPr>
            <p:cNvPr id="6" name="Rectangle 5"/>
            <p:cNvSpPr>
              <a:spLocks/>
            </p:cNvSpPr>
            <p:nvPr userDrawn="1"/>
          </p:nvSpPr>
          <p:spPr>
            <a:xfrm>
              <a:off x="1" y="6601683"/>
              <a:ext cx="12192000" cy="256566"/>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p>
          </p:txBody>
        </p:sp>
        <p:sp>
          <p:nvSpPr>
            <p:cNvPr id="7" name="TextBox 6"/>
            <p:cNvSpPr txBox="1"/>
            <p:nvPr userDrawn="1"/>
          </p:nvSpPr>
          <p:spPr>
            <a:xfrm>
              <a:off x="9969625" y="6601683"/>
              <a:ext cx="2230885" cy="255600"/>
            </a:xfrm>
            <a:prstGeom prst="rect">
              <a:avLst/>
            </a:prstGeom>
            <a:noFill/>
          </p:spPr>
          <p:txBody>
            <a:bodyPr vert="horz" wrap="none" lIns="0" tIns="36000" rIns="0" bIns="0" rtlCol="0" anchor="t"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0" i="0" dirty="0">
                  <a:solidFill>
                    <a:schemeClr val="bg1"/>
                  </a:solidFill>
                  <a:latin typeface="Calibri Light" charset="0"/>
                  <a:ea typeface="Calibri Light" charset="0"/>
                  <a:cs typeface="Calibri Light" charset="0"/>
                </a:rPr>
                <a:t>Confidential, </a:t>
              </a:r>
              <a:r>
                <a:rPr lang="en-US" sz="1050" b="0" i="0" dirty="0" err="1">
                  <a:solidFill>
                    <a:schemeClr val="bg1"/>
                  </a:solidFill>
                  <a:latin typeface="Calibri Light" charset="0"/>
                  <a:ea typeface="Calibri Light" charset="0"/>
                  <a:cs typeface="Calibri Light" charset="0"/>
                </a:rPr>
                <a:t>Dynatrace</a:t>
              </a:r>
              <a:r>
                <a:rPr lang="en-US" sz="1050" b="0" i="0" dirty="0">
                  <a:solidFill>
                    <a:schemeClr val="bg1"/>
                  </a:solidFill>
                  <a:latin typeface="Calibri Light" charset="0"/>
                  <a:ea typeface="Calibri Light" charset="0"/>
                  <a:cs typeface="Calibri Light" charset="0"/>
                </a:rPr>
                <a:t>, LLC</a:t>
              </a:r>
            </a:p>
            <a:p>
              <a:endParaRPr lang="en-US" sz="1050" b="0" i="0" dirty="0">
                <a:solidFill>
                  <a:schemeClr val="bg1"/>
                </a:solidFill>
                <a:latin typeface="Calibri Light" charset="0"/>
                <a:ea typeface="Calibri Light" charset="0"/>
                <a:cs typeface="Calibri Light"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525" y="6657966"/>
              <a:ext cx="810195" cy="144000"/>
            </a:xfrm>
            <a:prstGeom prst="rect">
              <a:avLst/>
            </a:prstGeom>
          </p:spPr>
        </p:pic>
      </p:grpSp>
      <p:sp>
        <p:nvSpPr>
          <p:cNvPr id="21" name="Title 8"/>
          <p:cNvSpPr>
            <a:spLocks noGrp="1"/>
          </p:cNvSpPr>
          <p:nvPr>
            <p:ph type="title"/>
          </p:nvPr>
        </p:nvSpPr>
        <p:spPr>
          <a:xfrm>
            <a:off x="698498" y="571499"/>
            <a:ext cx="10774365" cy="668960"/>
          </a:xfrm>
          <a:prstGeom prst="rect">
            <a:avLst/>
          </a:prstGeom>
        </p:spPr>
        <p:txBody>
          <a:bodyPr lIns="0" tIns="0" rIns="0" bIns="0" anchor="ctr" anchorCtr="0"/>
          <a:lstStyle>
            <a:lvl1pPr>
              <a:lnSpc>
                <a:spcPct val="120000"/>
              </a:lnSpc>
              <a:defRPr sz="3600" b="0" i="0">
                <a:solidFill>
                  <a:schemeClr val="accent1"/>
                </a:solidFill>
                <a:latin typeface="Calibri Light" charset="0"/>
                <a:ea typeface="Calibri Light" charset="0"/>
                <a:cs typeface="Calibri Light" charset="0"/>
              </a:defRPr>
            </a:lvl1pPr>
          </a:lstStyle>
          <a:p>
            <a:r>
              <a:rPr lang="en-US"/>
              <a:t>Click to edit Master title style</a:t>
            </a:r>
            <a:endParaRPr lang="en-US" dirty="0"/>
          </a:p>
        </p:txBody>
      </p:sp>
    </p:spTree>
    <p:extLst>
      <p:ext uri="{BB962C8B-B14F-4D97-AF65-F5344CB8AC3E}">
        <p14:creationId xmlns:p14="http://schemas.microsoft.com/office/powerpoint/2010/main" val="77199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light_empty">
    <p:bg>
      <p:bgPr>
        <a:solidFill>
          <a:schemeClr val="bg1"/>
        </a:solidFill>
        <a:effectLst/>
      </p:bgPr>
    </p:bg>
    <p:spTree>
      <p:nvGrpSpPr>
        <p:cNvPr id="1" name=""/>
        <p:cNvGrpSpPr/>
        <p:nvPr/>
      </p:nvGrpSpPr>
      <p:grpSpPr>
        <a:xfrm>
          <a:off x="0" y="0"/>
          <a:ext cx="0" cy="0"/>
          <a:chOff x="0" y="0"/>
          <a:chExt cx="0" cy="0"/>
        </a:xfrm>
      </p:grpSpPr>
      <p:sp>
        <p:nvSpPr>
          <p:cNvPr id="9" name="TextBox 8"/>
          <p:cNvSpPr txBox="1"/>
          <p:nvPr userDrawn="1"/>
        </p:nvSpPr>
        <p:spPr>
          <a:xfrm>
            <a:off x="11233429" y="6671900"/>
            <a:ext cx="1202229" cy="88435"/>
          </a:xfrm>
          <a:prstGeom prst="rect">
            <a:avLst/>
          </a:prstGeom>
          <a:noFill/>
        </p:spPr>
        <p:txBody>
          <a:bodyPr vert="horz" wrap="none" lIns="0" tIns="0" rIns="0" bIns="0" rtlCol="0" anchor="ctr" anchorCtr="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i="0">
                <a:solidFill>
                  <a:schemeClr val="tx1"/>
                </a:solidFill>
                <a:latin typeface="Calibri Light" charset="0"/>
                <a:ea typeface="Calibri Light" charset="0"/>
                <a:cs typeface="Calibri Light" charset="0"/>
              </a:rPr>
              <a:t>confidential</a:t>
            </a:r>
          </a:p>
        </p:txBody>
      </p:sp>
    </p:spTree>
    <p:extLst>
      <p:ext uri="{BB962C8B-B14F-4D97-AF65-F5344CB8AC3E}">
        <p14:creationId xmlns:p14="http://schemas.microsoft.com/office/powerpoint/2010/main" val="254714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9" grpId="2"/>
      <p:bldP spid="9" grpId="3"/>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3940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Cover slide (no presenters) [Oct18]">
    <p:bg>
      <p:bgPr>
        <a:solidFill>
          <a:srgbClr val="00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F4F899C-BAB2-6446-BF4A-4BFB5FC9719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6200000">
            <a:off x="2666998" y="-2666999"/>
            <a:ext cx="6858001" cy="1219200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0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a:gsLst>
                    <a:gs pos="0">
                      <a:srgbClr val="1496FF"/>
                    </a:gs>
                    <a:gs pos="0">
                      <a:srgbClr val="2583EE"/>
                    </a:gs>
                    <a:gs pos="100000">
                      <a:srgbClr val="712F90"/>
                    </a:gs>
                  </a:gsLst>
                  <a:lin ang="0" scaled="1"/>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p:nvCxnSpPr>
        <p:spPr>
          <a:xfrm>
            <a:off x="934450" y="3397293"/>
            <a:ext cx="7753316"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403F62A7-0C9A-1A44-A636-442801A1892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32794" y="5729776"/>
            <a:ext cx="2827403" cy="499508"/>
          </a:xfrm>
          <a:prstGeom prst="rect">
            <a:avLst/>
          </a:prstGeom>
        </p:spPr>
      </p:pic>
    </p:spTree>
    <p:extLst>
      <p:ext uri="{BB962C8B-B14F-4D97-AF65-F5344CB8AC3E}">
        <p14:creationId xmlns:p14="http://schemas.microsoft.com/office/powerpoint/2010/main" val="37752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7366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8DF66-B757-430B-93AA-026F078C92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F23399-2AA1-41A3-9101-DD013179CD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921777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lack with glow on the lef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p>
        </p:txBody>
      </p:sp>
      <p:pic>
        <p:nvPicPr>
          <p:cNvPr id="5" name="Picture 4">
            <a:extLst>
              <a:ext uri="{FF2B5EF4-FFF2-40B4-BE49-F238E27FC236}">
                <a16:creationId xmlns:a16="http://schemas.microsoft.com/office/drawing/2014/main" id="{6EFC0950-C9C0-47FF-91D9-1E1A2F0EB3CD}"/>
              </a:ext>
            </a:extLst>
          </p:cNvPr>
          <p:cNvPicPr>
            <a:picLocks noChangeAspect="1"/>
          </p:cNvPicPr>
          <p:nvPr/>
        </p:nvPicPr>
        <p:blipFill rotWithShape="1">
          <a:blip r:embed="rId2" cstate="hqprint">
            <a:alphaModFix/>
            <a:extLst>
              <a:ext uri="{28A0092B-C50C-407E-A947-70E740481C1C}">
                <a14:useLocalDpi xmlns:a14="http://schemas.microsoft.com/office/drawing/2010/main"/>
              </a:ext>
            </a:extLst>
          </a:blip>
          <a:srcRect t="-10895"/>
          <a:stretch/>
        </p:blipFill>
        <p:spPr>
          <a:xfrm rot="5400000" flipH="1">
            <a:off x="1175479" y="-1175478"/>
            <a:ext cx="6858001" cy="9208958"/>
          </a:xfrm>
          <a:prstGeom prst="rect">
            <a:avLst/>
          </a:prstGeom>
        </p:spPr>
      </p:pic>
    </p:spTree>
    <p:extLst>
      <p:ext uri="{BB962C8B-B14F-4D97-AF65-F5344CB8AC3E}">
        <p14:creationId xmlns:p14="http://schemas.microsoft.com/office/powerpoint/2010/main" val="762630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01919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7E0E2F-A84D-4D4C-A925-07D2C98D2FFF}" type="datetimeFigureOut">
              <a:rPr lang="en-US" smtClean="0"/>
              <a:t>4/24/2021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380315-0009-4741-BF0A-1255C7ABD6B7}" type="slidenum">
              <a:rPr lang="en-US" smtClean="0"/>
              <a:t>‹#›</a:t>
            </a:fld>
            <a:endParaRPr lang="en-US" dirty="0"/>
          </a:p>
        </p:txBody>
      </p:sp>
    </p:spTree>
    <p:extLst>
      <p:ext uri="{BB962C8B-B14F-4D97-AF65-F5344CB8AC3E}">
        <p14:creationId xmlns:p14="http://schemas.microsoft.com/office/powerpoint/2010/main" val="22838534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over slide (no presenters) [Oct18]">
    <p:bg>
      <p:bgPr>
        <a:solidFill>
          <a:srgbClr val="00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F4F899C-BAB2-6446-BF4A-4BFB5FC9719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6200000">
            <a:off x="2666998" y="-2666999"/>
            <a:ext cx="6858001" cy="1219200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0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a:gsLst>
                    <a:gs pos="0">
                      <a:srgbClr val="1496FF"/>
                    </a:gs>
                    <a:gs pos="0">
                      <a:srgbClr val="2583EE"/>
                    </a:gs>
                    <a:gs pos="100000">
                      <a:srgbClr val="712F90"/>
                    </a:gs>
                  </a:gsLst>
                  <a:lin ang="0" scaled="1"/>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p:nvCxnSpPr>
        <p:spPr>
          <a:xfrm>
            <a:off x="934450" y="3397293"/>
            <a:ext cx="7753316"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403F62A7-0C9A-1A44-A636-442801A1892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32794" y="5729776"/>
            <a:ext cx="2827403" cy="499508"/>
          </a:xfrm>
          <a:prstGeom prst="rect">
            <a:avLst/>
          </a:prstGeom>
        </p:spPr>
      </p:pic>
    </p:spTree>
    <p:extLst>
      <p:ext uri="{BB962C8B-B14F-4D97-AF65-F5344CB8AC3E}">
        <p14:creationId xmlns:p14="http://schemas.microsoft.com/office/powerpoint/2010/main" val="275984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over slide (1 presenter)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16200000">
            <a:off x="2666998" y="-2666999"/>
            <a:ext cx="6858001" cy="12192001"/>
          </a:xfrm>
          <a:prstGeom prst="rect">
            <a:avLst/>
          </a:prstGeom>
        </p:spPr>
      </p:pic>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051266" y="4850810"/>
            <a:ext cx="2590438" cy="1421437"/>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lvl1pPr>
            <a:lvl2pPr marL="457200" indent="0" algn="ctr">
              <a:buNone/>
              <a:defRPr/>
            </a:lvl2pPr>
          </a:lstStyle>
          <a:p>
            <a:pPr lvl="0"/>
            <a:r>
              <a:rPr lang="en-US"/>
              <a:t>Click to edit Master text styles</a:t>
            </a:r>
          </a:p>
        </p:txBody>
      </p:sp>
      <p:sp>
        <p:nvSpPr>
          <p:cNvPr id="6" name="Picture Placeholder 5">
            <a:extLst>
              <a:ext uri="{FF2B5EF4-FFF2-40B4-BE49-F238E27FC236}">
                <a16:creationId xmlns:a16="http://schemas.microsoft.com/office/drawing/2014/main" id="{CFEC7FF6-51B1-804C-838C-CB22FB337D39}"/>
              </a:ext>
            </a:extLst>
          </p:cNvPr>
          <p:cNvSpPr>
            <a:spLocks noGrp="1"/>
          </p:cNvSpPr>
          <p:nvPr>
            <p:ph type="pic" sz="quarter" idx="37"/>
          </p:nvPr>
        </p:nvSpPr>
        <p:spPr>
          <a:xfrm>
            <a:off x="8500984" y="1570414"/>
            <a:ext cx="3691003" cy="3056161"/>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0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p:nvCxnSpPr>
        <p:spPr>
          <a:xfrm>
            <a:off x="934450" y="3508281"/>
            <a:ext cx="619190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FD6EC93-1311-AD4D-BF06-4067BA204F6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32794" y="5729776"/>
            <a:ext cx="2827403" cy="499508"/>
          </a:xfrm>
          <a:prstGeom prst="rect">
            <a:avLst/>
          </a:prstGeom>
        </p:spPr>
      </p:pic>
    </p:spTree>
    <p:extLst>
      <p:ext uri="{BB962C8B-B14F-4D97-AF65-F5344CB8AC3E}">
        <p14:creationId xmlns:p14="http://schemas.microsoft.com/office/powerpoint/2010/main" val="117954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ver slide (2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5196840" cy="2503494"/>
          </a:xfrm>
          <a:prstGeom prst="rect">
            <a:avLst/>
          </a:prstGeom>
        </p:spPr>
        <p:txBody>
          <a:bodyPr anchor="b">
            <a:noAutofit/>
          </a:bodyPr>
          <a:lstStyle>
            <a:lvl1pPr marL="0" algn="l" defTabSz="914400" rtl="0" eaLnBrk="1" latinLnBrk="0" hangingPunct="1">
              <a:lnSpc>
                <a:spcPct val="120000"/>
              </a:lnSpc>
              <a:spcBef>
                <a:spcPct val="0"/>
              </a:spcBef>
              <a:buNone/>
              <a:defRPr lang="en-US" sz="40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519684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510059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6246412" y="1428908"/>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vl2pPr marL="457200" indent="0" algn="r">
              <a:buNone/>
              <a:defRPr/>
            </a:lvl2pPr>
          </a:lstStyle>
          <a:p>
            <a:pPr lvl="0"/>
            <a:r>
              <a:rPr lang="en-US"/>
              <a:t>Click to 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6246412" y="480069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vl2pPr marL="457200" indent="0" algn="r">
              <a:buNone/>
              <a:defRPr/>
            </a:lvl2pPr>
          </a:lstStyle>
          <a:p>
            <a:pPr lvl="0"/>
            <a:r>
              <a:rPr lang="en-US"/>
              <a:t>Click to 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8511076" y="0"/>
            <a:ext cx="3697452" cy="3694176"/>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8511076" y="3152549"/>
            <a:ext cx="3694417" cy="3705451"/>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pic>
        <p:nvPicPr>
          <p:cNvPr id="11" name="Graphic 10">
            <a:extLst>
              <a:ext uri="{FF2B5EF4-FFF2-40B4-BE49-F238E27FC236}">
                <a16:creationId xmlns:a16="http://schemas.microsoft.com/office/drawing/2014/main" id="{FDFCD10B-3F76-6444-8E21-3714C28B9061}"/>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932794" y="5729776"/>
            <a:ext cx="2827403" cy="499508"/>
          </a:xfrm>
          <a:prstGeom prst="rect">
            <a:avLst/>
          </a:prstGeom>
        </p:spPr>
      </p:pic>
    </p:spTree>
    <p:extLst>
      <p:ext uri="{BB962C8B-B14F-4D97-AF65-F5344CB8AC3E}">
        <p14:creationId xmlns:p14="http://schemas.microsoft.com/office/powerpoint/2010/main" val="190336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ver slide (3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20230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0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20230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611142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374327" y="72605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9658206" y="1"/>
            <a:ext cx="2550322" cy="2548063"/>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9660301" y="2151081"/>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9660301" y="4302162"/>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374327" y="28865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374327" y="503761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p:txBody>
      </p:sp>
      <p:pic>
        <p:nvPicPr>
          <p:cNvPr id="16" name="Graphic 15">
            <a:extLst>
              <a:ext uri="{FF2B5EF4-FFF2-40B4-BE49-F238E27FC236}">
                <a16:creationId xmlns:a16="http://schemas.microsoft.com/office/drawing/2014/main" id="{F4B249BA-85FF-FE44-82B2-B621C8DEAAF2}"/>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32794" y="5729776"/>
            <a:ext cx="2827403" cy="499508"/>
          </a:xfrm>
          <a:prstGeom prst="rect">
            <a:avLst/>
          </a:prstGeom>
        </p:spPr>
      </p:pic>
    </p:spTree>
    <p:extLst>
      <p:ext uri="{BB962C8B-B14F-4D97-AF65-F5344CB8AC3E}">
        <p14:creationId xmlns:p14="http://schemas.microsoft.com/office/powerpoint/2010/main" val="168904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ver slide (4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743700" cy="2503494"/>
          </a:xfrm>
          <a:prstGeom prst="rect">
            <a:avLst/>
          </a:prstGeom>
        </p:spPr>
        <p:txBody>
          <a:bodyPr anchor="b">
            <a:normAutofit/>
          </a:bodyPr>
          <a:lstStyle>
            <a:lvl1pPr marL="0" algn="l" defTabSz="914400" rtl="0" eaLnBrk="1" latinLnBrk="0" hangingPunct="1">
              <a:lnSpc>
                <a:spcPct val="120000"/>
              </a:lnSpc>
              <a:spcBef>
                <a:spcPct val="0"/>
              </a:spcBef>
              <a:buNone/>
              <a:defRPr lang="en-US" sz="40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74370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08281"/>
            <a:ext cx="664745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970188" y="55717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7970188" y="538612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10258280" y="1"/>
            <a:ext cx="1950248" cy="1948521"/>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10259882" y="1620403"/>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10259882" y="3263442"/>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2" name="Picture Placeholder 4">
            <a:extLst>
              <a:ext uri="{FF2B5EF4-FFF2-40B4-BE49-F238E27FC236}">
                <a16:creationId xmlns:a16="http://schemas.microsoft.com/office/drawing/2014/main" id="{C14F8DBD-FF0E-F64F-B879-41CC8037549F}"/>
              </a:ext>
            </a:extLst>
          </p:cNvPr>
          <p:cNvSpPr>
            <a:spLocks noGrp="1"/>
          </p:cNvSpPr>
          <p:nvPr>
            <p:ph type="pic" sz="quarter" idx="39"/>
          </p:nvPr>
        </p:nvSpPr>
        <p:spPr>
          <a:xfrm>
            <a:off x="10259882" y="4903534"/>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dirty="0"/>
              <a:t>Click icon to add picture</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970188" y="216682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970188" y="377647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p:txBody>
      </p:sp>
      <p:pic>
        <p:nvPicPr>
          <p:cNvPr id="19" name="Graphic 18">
            <a:extLst>
              <a:ext uri="{FF2B5EF4-FFF2-40B4-BE49-F238E27FC236}">
                <a16:creationId xmlns:a16="http://schemas.microsoft.com/office/drawing/2014/main" id="{BB96455E-222B-674B-BA65-48E619D82D2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32794" y="5729776"/>
            <a:ext cx="2827403" cy="499508"/>
          </a:xfrm>
          <a:prstGeom prst="rect">
            <a:avLst/>
          </a:prstGeom>
        </p:spPr>
      </p:pic>
    </p:spTree>
    <p:extLst>
      <p:ext uri="{BB962C8B-B14F-4D97-AF65-F5344CB8AC3E}">
        <p14:creationId xmlns:p14="http://schemas.microsoft.com/office/powerpoint/2010/main" val="185744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0/50 image [Oct18]">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797729-DB87-9940-906F-E934CC1642E3}"/>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16200000">
            <a:off x="2666999" y="-2663338"/>
            <a:ext cx="6858001" cy="12192000"/>
          </a:xfrm>
          <a:prstGeom prst="rect">
            <a:avLst/>
          </a:prstGeom>
          <a:effectLst/>
        </p:spPr>
      </p:pic>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42837343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lumMod val="85000"/>
                  </a:schemeClr>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tx1"/>
                </a:solidFill>
                <a:latin typeface="Bernina Sans" pitchFamily="2" charset="77"/>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985777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p:nvSpPr>
        <p:spPr>
          <a:xfrm>
            <a:off x="838200" y="0"/>
            <a:ext cx="11243872" cy="1528997"/>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0F2EF55-64C6-BF48-A2CA-128B92E929E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r="-86644"/>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p:nvPicPr>
        <p:blipFill rotWithShape="1">
          <a:blip r:embed="rId3" cstate="hqprint">
            <a:alphaModFix amt="74000"/>
            <a:extLst>
              <a:ext uri="{28A0092B-C50C-407E-A947-70E740481C1C}">
                <a14:useLocalDpi xmlns:a14="http://schemas.microsoft.com/office/drawing/2010/main"/>
              </a:ext>
            </a:extLst>
          </a:blip>
          <a:srcRect t="-76690"/>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p:nvPicPr>
        <p:blipFill rotWithShape="1">
          <a:blip r:embed="rId4" cstate="hqprint">
            <a:alphaModFix/>
            <a:extLst>
              <a:ext uri="{28A0092B-C50C-407E-A947-70E740481C1C}">
                <a14:useLocalDpi xmlns:a14="http://schemas.microsoft.com/office/drawing/2010/main"/>
              </a:ext>
            </a:extLst>
          </a:blip>
          <a:srcRect b="-29874"/>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lvl1pPr>
          </a:lstStyle>
          <a:p>
            <a:r>
              <a:rPr lang="en-US"/>
              <a:t>Click to edit Master title style</a:t>
            </a:r>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35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p:nvSpPr>
        <p:spPr>
          <a:xfrm>
            <a:off x="838200" y="0"/>
            <a:ext cx="11243872" cy="1528997"/>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90F2EF55-64C6-BF48-A2CA-128B92E929E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r="-86644"/>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p:nvPicPr>
        <p:blipFill rotWithShape="1">
          <a:blip r:embed="rId3" cstate="hqprint">
            <a:alphaModFix amt="74000"/>
            <a:extLst>
              <a:ext uri="{28A0092B-C50C-407E-A947-70E740481C1C}">
                <a14:useLocalDpi xmlns:a14="http://schemas.microsoft.com/office/drawing/2010/main"/>
              </a:ext>
            </a:extLst>
          </a:blip>
          <a:srcRect t="-76690"/>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p:nvPicPr>
        <p:blipFill rotWithShape="1">
          <a:blip r:embed="rId4" cstate="hqprint">
            <a:alphaModFix/>
            <a:extLst>
              <a:ext uri="{28A0092B-C50C-407E-A947-70E740481C1C}">
                <a14:useLocalDpi xmlns:a14="http://schemas.microsoft.com/office/drawing/2010/main"/>
              </a:ext>
            </a:extLst>
          </a:blip>
          <a:srcRect b="-29874"/>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5135880" y="4069425"/>
            <a:ext cx="192024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63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09288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break 3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BBEE2391-C42B-AB42-A9EC-EDB4DD0EAF8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r="-15276" b="-98826"/>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25579"/>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p:nvPicPr>
        <p:blipFill rotWithShape="1">
          <a:blip r:embed="rId4" cstate="hqprint">
            <a:alphaModFix amt="74000"/>
            <a:extLst>
              <a:ext uri="{28A0092B-C50C-407E-A947-70E740481C1C}">
                <a14:useLocalDpi xmlns:a14="http://schemas.microsoft.com/office/drawing/2010/main"/>
              </a:ext>
            </a:extLst>
          </a:blip>
          <a:srcRect t="-43013"/>
          <a:stretch/>
        </p:blipFill>
        <p:spPr>
          <a:xfrm>
            <a:off x="0" y="1"/>
            <a:ext cx="11829327" cy="685800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a:t>Edit Master text styles </a:t>
            </a:r>
          </a:p>
        </p:txBody>
      </p:sp>
    </p:spTree>
    <p:extLst>
      <p:ext uri="{BB962C8B-B14F-4D97-AF65-F5344CB8AC3E}">
        <p14:creationId xmlns:p14="http://schemas.microsoft.com/office/powerpoint/2010/main" val="10599332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68921" cy="1334125"/>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B7C083C6-A6F4-644D-B048-803FC98DF5BF}"/>
              </a:ext>
            </a:extLst>
          </p:cNvPr>
          <p:cNvPicPr>
            <a:picLocks noChangeAspect="1"/>
          </p:cNvPicPr>
          <p:nvPr/>
        </p:nvPicPr>
        <p:blipFill rotWithShape="1">
          <a:blip r:embed="rId2" cstate="hqprint">
            <a:alphaModFix/>
            <a:extLst>
              <a:ext uri="{28A0092B-C50C-407E-A947-70E740481C1C}">
                <a14:useLocalDpi xmlns:a14="http://schemas.microsoft.com/office/drawing/2010/main"/>
              </a:ext>
            </a:extLst>
          </a:blip>
          <a:srcRect t="-28732"/>
          <a:stretch/>
        </p:blipFill>
        <p:spPr>
          <a:xfrm rot="5400000">
            <a:off x="1937795" y="-1934132"/>
            <a:ext cx="6858001" cy="10733591"/>
          </a:xfrm>
          <a:prstGeom prst="rect">
            <a:avLst/>
          </a:prstGeom>
          <a:effectLst/>
        </p:spPr>
      </p:pic>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dirty="0"/>
              <a:t>Click icon to add picture</a:t>
            </a:r>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6063876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vice slide - laptop [Oct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DEDC7CE-1B19-A440-A7F1-C54377A71494}"/>
              </a:ext>
            </a:extLst>
          </p:cNvPr>
          <p:cNvPicPr>
            <a:picLocks noChangeAspect="1"/>
          </p:cNvPicPr>
          <p:nvPr/>
        </p:nvPicPr>
        <p:blipFill rotWithShape="1">
          <a:blip r:embed="rId2" cstate="hqprint">
            <a:alphaModFix/>
            <a:extLst>
              <a:ext uri="{28A0092B-C50C-407E-A947-70E740481C1C}">
                <a14:useLocalDpi xmlns:a14="http://schemas.microsoft.com/office/drawing/2010/main"/>
              </a:ext>
            </a:extLst>
          </a:blip>
          <a:srcRect l="-30664"/>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0011142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ice slide - tablet [Oct18]">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FE7B39-087A-B846-9646-B740D894A63E}"/>
              </a:ext>
            </a:extLst>
          </p:cNvPr>
          <p:cNvPicPr>
            <a:picLocks noChangeAspect="1"/>
          </p:cNvPicPr>
          <p:nvPr/>
        </p:nvPicPr>
        <p:blipFill rotWithShape="1">
          <a:blip r:embed="rId2" cstate="hqprint">
            <a:alphaModFix/>
            <a:extLst>
              <a:ext uri="{28A0092B-C50C-407E-A947-70E740481C1C}">
                <a14:useLocalDpi xmlns:a14="http://schemas.microsoft.com/office/drawing/2010/main"/>
              </a:ext>
            </a:extLst>
          </a:blip>
          <a:srcRect l="-30664"/>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8746571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vice slide - smartphone [Oct18]">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F0CC620-CE9C-E944-8D3F-4A1A2D1C4CC5}"/>
              </a:ext>
            </a:extLst>
          </p:cNvPr>
          <p:cNvPicPr>
            <a:picLocks noChangeAspect="1"/>
          </p:cNvPicPr>
          <p:nvPr/>
        </p:nvPicPr>
        <p:blipFill rotWithShape="1">
          <a:blip r:embed="rId2" cstate="hqprint">
            <a:alphaModFix/>
            <a:extLst>
              <a:ext uri="{28A0092B-C50C-407E-A947-70E740481C1C}">
                <a14:useLocalDpi xmlns:a14="http://schemas.microsoft.com/office/drawing/2010/main"/>
              </a:ext>
            </a:extLst>
          </a:blip>
          <a:srcRect l="-30664"/>
          <a:stretch/>
        </p:blipFill>
        <p:spPr>
          <a:xfrm>
            <a:off x="856894" y="0"/>
            <a:ext cx="11335106"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33666920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glow) [Oct1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17AD74-6434-664D-8AB0-5A27F92155DC}"/>
              </a:ext>
            </a:extLst>
          </p:cNvPr>
          <p:cNvSpPr/>
          <p:nvPr/>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F74006FD-BD68-9E4B-9013-6BE78EDF4AD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r="-15276" b="-9882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25579"/>
          <a:stretch/>
        </p:blipFill>
        <p:spPr>
          <a:xfrm rot="10800000">
            <a:off x="5960961" y="-2"/>
            <a:ext cx="6231037" cy="6858002"/>
          </a:xfrm>
          <a:prstGeom prst="rect">
            <a:avLst/>
          </a:prstGeom>
        </p:spPr>
      </p:pic>
      <p:pic>
        <p:nvPicPr>
          <p:cNvPr id="8" name="Picture 7">
            <a:extLst>
              <a:ext uri="{FF2B5EF4-FFF2-40B4-BE49-F238E27FC236}">
                <a16:creationId xmlns:a16="http://schemas.microsoft.com/office/drawing/2014/main" id="{479A642F-55CF-C842-B3F8-C69DC55A2DBC}"/>
              </a:ext>
            </a:extLst>
          </p:cNvPr>
          <p:cNvPicPr>
            <a:picLocks noChangeAspect="1"/>
          </p:cNvPicPr>
          <p:nvPr/>
        </p:nvPicPr>
        <p:blipFill rotWithShape="1">
          <a:blip r:embed="rId4" cstate="hqprint">
            <a:alphaModFix amt="74000"/>
            <a:extLst>
              <a:ext uri="{28A0092B-C50C-407E-A947-70E740481C1C}">
                <a14:useLocalDpi xmlns:a14="http://schemas.microsoft.com/office/drawing/2010/main"/>
              </a:ext>
            </a:extLst>
          </a:blip>
          <a:srcRect t="-43013"/>
          <a:stretch/>
        </p:blipFill>
        <p:spPr>
          <a:xfrm>
            <a:off x="0" y="1"/>
            <a:ext cx="11829327" cy="68580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499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low both sides and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BEE2391-C42B-AB42-A9EC-EDB4DD0EAF8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r="-15276" b="-98826"/>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25579"/>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4" cstate="hqprint">
            <a:alphaModFix amt="74000"/>
            <a:extLst>
              <a:ext uri="{28A0092B-C50C-407E-A947-70E740481C1C}">
                <a14:useLocalDpi xmlns:a14="http://schemas.microsoft.com/office/drawing/2010/main"/>
              </a:ext>
            </a:extLst>
          </a:blip>
          <a:srcRect t="-43013"/>
          <a:stretch/>
        </p:blipFill>
        <p:spPr>
          <a:xfrm>
            <a:off x="0" y="0"/>
            <a:ext cx="11829327" cy="6858000"/>
          </a:xfrm>
          <a:prstGeom prst="rect">
            <a:avLst/>
          </a:prstGeom>
        </p:spPr>
      </p:pic>
      <p:sp>
        <p:nvSpPr>
          <p:cNvPr id="6" name="Title 1">
            <a:extLst>
              <a:ext uri="{FF2B5EF4-FFF2-40B4-BE49-F238E27FC236}">
                <a16:creationId xmlns:a16="http://schemas.microsoft.com/office/drawing/2014/main" id="{555032D1-8D2B-4FD9-8D3F-798075FC5DE3}"/>
              </a:ext>
            </a:extLst>
          </p:cNvPr>
          <p:cNvSpPr>
            <a:spLocks noGrp="1"/>
          </p:cNvSpPr>
          <p:nvPr>
            <p:ph type="title"/>
          </p:nvPr>
        </p:nvSpPr>
        <p:spPr>
          <a:xfrm>
            <a:off x="838200" y="365126"/>
            <a:ext cx="10515600" cy="736844"/>
          </a:xfrm>
        </p:spPr>
        <p:txBody>
          <a:bodyPr/>
          <a:lstStyle/>
          <a:p>
            <a:r>
              <a:rPr lang="en-US"/>
              <a:t>Click to edit Master title style</a:t>
            </a:r>
          </a:p>
        </p:txBody>
      </p:sp>
    </p:spTree>
    <p:extLst>
      <p:ext uri="{BB962C8B-B14F-4D97-AF65-F5344CB8AC3E}">
        <p14:creationId xmlns:p14="http://schemas.microsoft.com/office/powerpoint/2010/main" val="24113520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glow both side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0"/>
            <a:ext cx="11353798" cy="235345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BBEE2391-C42B-AB42-A9EC-EDB4DD0EAF8A}"/>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r="-15276" b="-98826"/>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25579"/>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p:nvPicPr>
        <p:blipFill rotWithShape="1">
          <a:blip r:embed="rId4" cstate="hqprint">
            <a:alphaModFix amt="74000"/>
            <a:extLst>
              <a:ext uri="{28A0092B-C50C-407E-A947-70E740481C1C}">
                <a14:useLocalDpi xmlns:a14="http://schemas.microsoft.com/office/drawing/2010/main"/>
              </a:ext>
            </a:extLst>
          </a:blip>
          <a:srcRect t="-43013"/>
          <a:stretch/>
        </p:blipFill>
        <p:spPr>
          <a:xfrm>
            <a:off x="46297" y="0"/>
            <a:ext cx="11829327" cy="6858000"/>
          </a:xfrm>
          <a:prstGeom prst="rect">
            <a:avLst/>
          </a:prstGeom>
        </p:spPr>
      </p:pic>
    </p:spTree>
    <p:extLst>
      <p:ext uri="{BB962C8B-B14F-4D97-AF65-F5344CB8AC3E}">
        <p14:creationId xmlns:p14="http://schemas.microsoft.com/office/powerpoint/2010/main" val="28831879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End slide [Oct1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A92F86-EDA0-493E-BFC7-9BDDC7F8C318}"/>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137" b="-1137"/>
          <a:stretch/>
        </p:blipFill>
        <p:spPr>
          <a:xfrm>
            <a:off x="-129885" y="-77932"/>
            <a:ext cx="12408476" cy="7013864"/>
          </a:xfrm>
          <a:prstGeom prst="rect">
            <a:avLst/>
          </a:prstGeom>
        </p:spPr>
      </p:pic>
      <p:pic>
        <p:nvPicPr>
          <p:cNvPr id="12" name="Graphic 11">
            <a:extLst>
              <a:ext uri="{FF2B5EF4-FFF2-40B4-BE49-F238E27FC236}">
                <a16:creationId xmlns:a16="http://schemas.microsoft.com/office/drawing/2014/main" id="{A6A3AF6C-9677-4F9E-8438-DF33CA599B2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74434" y="5277424"/>
            <a:ext cx="3843133" cy="678953"/>
          </a:xfrm>
          <a:prstGeom prst="rect">
            <a:avLst/>
          </a:prstGeom>
        </p:spPr>
      </p:pic>
      <p:sp>
        <p:nvSpPr>
          <p:cNvPr id="13" name="Rectangle 12">
            <a:hlinkClick r:id="rId5"/>
            <a:extLst>
              <a:ext uri="{FF2B5EF4-FFF2-40B4-BE49-F238E27FC236}">
                <a16:creationId xmlns:a16="http://schemas.microsoft.com/office/drawing/2014/main" id="{B2654A7B-D6D1-4020-BD70-0BF82828AE4A}"/>
              </a:ext>
            </a:extLst>
          </p:cNvPr>
          <p:cNvSpPr/>
          <p:nvPr userDrawn="1"/>
        </p:nvSpPr>
        <p:spPr>
          <a:xfrm>
            <a:off x="5002306" y="5878621"/>
            <a:ext cx="2151529" cy="344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95EF266-BBC4-4EAE-ABD3-7936309BF596}"/>
              </a:ext>
            </a:extLst>
          </p:cNvPr>
          <p:cNvSpPr/>
          <p:nvPr userDrawn="1"/>
        </p:nvSpPr>
        <p:spPr>
          <a:xfrm>
            <a:off x="3048000" y="2137458"/>
            <a:ext cx="6096000" cy="1723549"/>
          </a:xfrm>
          <a:prstGeom prst="rect">
            <a:avLst/>
          </a:prstGeom>
        </p:spPr>
        <p:txBody>
          <a:bodyPr>
            <a:spAutoFit/>
          </a:bodyPr>
          <a:lstStyle/>
          <a:p>
            <a:pPr algn="ctr"/>
            <a:r>
              <a:rPr lang="en-US" sz="3600" b="0" i="0" dirty="0">
                <a:solidFill>
                  <a:schemeClr val="bg1"/>
                </a:solidFill>
                <a:effectLst/>
                <a:latin typeface="+mn-lt"/>
              </a:rPr>
              <a:t>Software Intelligence</a:t>
            </a:r>
            <a:br>
              <a:rPr lang="en-US" sz="3600" dirty="0">
                <a:solidFill>
                  <a:schemeClr val="bg1"/>
                </a:solidFill>
              </a:rPr>
            </a:br>
            <a:r>
              <a:rPr lang="en-US" sz="3600" b="1" i="0" dirty="0">
                <a:solidFill>
                  <a:schemeClr val="bg1"/>
                </a:solidFill>
                <a:effectLst/>
                <a:latin typeface="BerninaSans" pitchFamily="50" charset="0"/>
              </a:rPr>
              <a:t>for the Enterprise Cloud</a:t>
            </a:r>
          </a:p>
          <a:p>
            <a:pPr algn="ctr"/>
            <a:endParaRPr lang="en-US" sz="1800" b="1" i="0" dirty="0">
              <a:solidFill>
                <a:schemeClr val="bg1"/>
              </a:solidFill>
              <a:effectLst/>
              <a:latin typeface="BerninaSans" pitchFamily="50" charset="0"/>
            </a:endParaRPr>
          </a:p>
          <a:p>
            <a:pPr algn="ctr"/>
            <a:r>
              <a:rPr lang="en-US" sz="1600" b="0" i="0" kern="1200" dirty="0">
                <a:solidFill>
                  <a:schemeClr val="bg1"/>
                </a:solidFill>
                <a:effectLst/>
                <a:latin typeface="+mn-lt"/>
                <a:ea typeface="+mn-ea"/>
                <a:cs typeface="+mn-cs"/>
              </a:rPr>
              <a:t>Cloud monitoring reinvented. Easy, Automatic, AI-Powered.</a:t>
            </a:r>
            <a:endParaRPr lang="en-US" sz="3200" dirty="0">
              <a:solidFill>
                <a:schemeClr val="bg1"/>
              </a:solidFill>
            </a:endParaRPr>
          </a:p>
        </p:txBody>
      </p:sp>
    </p:spTree>
    <p:extLst>
      <p:ext uri="{BB962C8B-B14F-4D97-AF65-F5344CB8AC3E}">
        <p14:creationId xmlns:p14="http://schemas.microsoft.com/office/powerpoint/2010/main" val="352574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End slid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0" y="315065"/>
            <a:ext cx="11183911" cy="202367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98DB727-C29D-604A-84E7-35616CBDD620}"/>
              </a:ext>
            </a:extLst>
          </p:cNvPr>
          <p:cNvPicPr>
            <a:picLocks noChangeAspect="1"/>
          </p:cNvPicPr>
          <p:nvPr/>
        </p:nvPicPr>
        <p:blipFill rotWithShape="1">
          <a:blip r:embed="rId2" cstate="hqprint">
            <a:alphaModFix amt="74000"/>
            <a:extLst>
              <a:ext uri="{28A0092B-C50C-407E-A947-70E740481C1C}">
                <a14:useLocalDpi xmlns:a14="http://schemas.microsoft.com/office/drawing/2010/main"/>
              </a:ext>
            </a:extLst>
          </a:blip>
          <a:srcRect r="-47542" b="-39796"/>
          <a:stretch/>
        </p:blipFill>
        <p:spPr>
          <a:xfrm>
            <a:off x="0" y="0"/>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p:nvPicPr>
        <p:blipFill rotWithShape="1">
          <a:blip r:embed="rId3" cstate="hqprint">
            <a:alphaModFix amt="74000"/>
            <a:extLst>
              <a:ext uri="{28A0092B-C50C-407E-A947-70E740481C1C}">
                <a14:useLocalDpi xmlns:a14="http://schemas.microsoft.com/office/drawing/2010/main"/>
              </a:ext>
            </a:extLst>
          </a:blip>
          <a:srcRect r="-45116"/>
          <a:stretch/>
        </p:blipFill>
        <p:spPr>
          <a:xfrm rot="10800000">
            <a:off x="1596986" y="0"/>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43750"/>
          <a:stretch/>
        </p:blipFill>
        <p:spPr>
          <a:xfrm>
            <a:off x="-17930" y="658192"/>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a:solidFill>
                  <a:schemeClr val="bg1"/>
                </a:solidFill>
                <a:latin typeface="Bernina Sans Light" pitchFamily="2" charset="77"/>
                <a:ea typeface="Calibri Light" charset="0"/>
                <a:cs typeface="Calibri Light" charset="0"/>
              </a:rPr>
              <a:t>Simply smarter clouds</a:t>
            </a:r>
          </a:p>
        </p:txBody>
      </p:sp>
      <p:pic>
        <p:nvPicPr>
          <p:cNvPr id="9" name="Graphic 8">
            <a:extLst>
              <a:ext uri="{FF2B5EF4-FFF2-40B4-BE49-F238E27FC236}">
                <a16:creationId xmlns:a16="http://schemas.microsoft.com/office/drawing/2014/main" id="{4C95ECD4-595D-4E4F-A45C-5AA2432ED75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174435" y="2808544"/>
            <a:ext cx="3843130" cy="678953"/>
          </a:xfrm>
          <a:prstGeom prst="rect">
            <a:avLst/>
          </a:prstGeom>
        </p:spPr>
      </p:pic>
    </p:spTree>
    <p:extLst>
      <p:ext uri="{BB962C8B-B14F-4D97-AF65-F5344CB8AC3E}">
        <p14:creationId xmlns:p14="http://schemas.microsoft.com/office/powerpoint/2010/main" val="232007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5261114"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42596684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End slide (trial)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98DB727-C29D-604A-84E7-35616CBDD620}"/>
              </a:ext>
            </a:extLst>
          </p:cNvPr>
          <p:cNvPicPr>
            <a:picLocks noChangeAspect="1"/>
          </p:cNvPicPr>
          <p:nvPr/>
        </p:nvPicPr>
        <p:blipFill rotWithShape="1">
          <a:blip r:embed="rId2" cstate="hqprint">
            <a:alphaModFix amt="74000"/>
            <a:extLst>
              <a:ext uri="{28A0092B-C50C-407E-A947-70E740481C1C}">
                <a14:useLocalDpi xmlns:a14="http://schemas.microsoft.com/office/drawing/2010/main"/>
              </a:ext>
            </a:extLst>
          </a:blip>
          <a:srcRect r="-47542" b="-39796"/>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p:nvPicPr>
        <p:blipFill rotWithShape="1">
          <a:blip r:embed="rId3" cstate="hqprint">
            <a:alphaModFix amt="74000"/>
            <a:extLst>
              <a:ext uri="{28A0092B-C50C-407E-A947-70E740481C1C}">
                <a14:useLocalDpi xmlns:a14="http://schemas.microsoft.com/office/drawing/2010/main"/>
              </a:ext>
            </a:extLst>
          </a:blip>
          <a:srcRect r="-45116"/>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43750"/>
          <a:stretch/>
        </p:blipFill>
        <p:spPr>
          <a:xfrm>
            <a:off x="0" y="647114"/>
            <a:ext cx="12192000" cy="6210887"/>
          </a:xfrm>
          <a:prstGeom prst="rect">
            <a:avLst/>
          </a:prstGeom>
        </p:spPr>
      </p:pic>
      <p:sp>
        <p:nvSpPr>
          <p:cNvPr id="4" name="Rounded Rectangle 3">
            <a:hlinkClick r:id="rId5"/>
            <a:extLst>
              <a:ext uri="{FF2B5EF4-FFF2-40B4-BE49-F238E27FC236}">
                <a16:creationId xmlns:a16="http://schemas.microsoft.com/office/drawing/2014/main" id="{4E6106BF-83BB-034C-8B9C-6DDB1232CFF7}"/>
              </a:ext>
            </a:extLst>
          </p:cNvPr>
          <p:cNvSpPr/>
          <p:nvPr/>
        </p:nvSpPr>
        <p:spPr>
          <a:xfrm>
            <a:off x="966182" y="4980265"/>
            <a:ext cx="2947558" cy="610802"/>
          </a:xfrm>
          <a:prstGeom prst="roundRect">
            <a:avLst>
              <a:gd name="adj" fmla="val 10436"/>
            </a:avLst>
          </a:prstGeom>
          <a:gradFill>
            <a:gsLst>
              <a:gs pos="0">
                <a:srgbClr val="2583EE"/>
              </a:gs>
              <a:gs pos="100000">
                <a:srgbClr val="712F90"/>
              </a:gs>
            </a:gsLst>
            <a:lin ang="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08FD333B-782B-214E-88C6-C3FC6428D2A2}"/>
              </a:ext>
            </a:extLst>
          </p:cNvPr>
          <p:cNvSpPr txBox="1"/>
          <p:nvPr/>
        </p:nvSpPr>
        <p:spPr>
          <a:xfrm>
            <a:off x="966182" y="5164565"/>
            <a:ext cx="2947558" cy="426502"/>
          </a:xfrm>
          <a:prstGeom prst="rect">
            <a:avLst/>
          </a:prstGeom>
          <a:noFill/>
        </p:spPr>
        <p:txBody>
          <a:bodyPr wrap="square" lIns="0" tIns="0" rIns="0" bIns="0" rtlCol="0">
            <a:normAutofit/>
          </a:bodyPr>
          <a:lstStyle/>
          <a:p>
            <a:pPr algn="ctr"/>
            <a:r>
              <a:rPr lang="en-US" sz="1600" b="1" i="0" u="none" spc="100" baseline="0" dirty="0" err="1">
                <a:solidFill>
                  <a:schemeClr val="bg1"/>
                </a:solidFill>
                <a:latin typeface="Bernina Sans Semibold" pitchFamily="2" charset="77"/>
                <a:ea typeface="Calibri Light" charset="0"/>
                <a:cs typeface="Calibri Light" charset="0"/>
              </a:rPr>
              <a:t>dynatrace.com</a:t>
            </a:r>
            <a:r>
              <a:rPr lang="en-US" sz="1600" b="1" i="0" u="none" spc="100" baseline="0" dirty="0">
                <a:solidFill>
                  <a:schemeClr val="bg1"/>
                </a:solidFill>
                <a:latin typeface="Bernina Sans Semibold" pitchFamily="2" charset="77"/>
                <a:ea typeface="Calibri Light" charset="0"/>
                <a:cs typeface="Calibri Light" charset="0"/>
              </a:rPr>
              <a:t>/trial</a:t>
            </a:r>
          </a:p>
        </p:txBody>
      </p:sp>
      <p:pic>
        <p:nvPicPr>
          <p:cNvPr id="9" name="Graphic 8">
            <a:extLst>
              <a:ext uri="{FF2B5EF4-FFF2-40B4-BE49-F238E27FC236}">
                <a16:creationId xmlns:a16="http://schemas.microsoft.com/office/drawing/2014/main" id="{4C95ECD4-595D-4E4F-A45C-5AA2432ED75F}"/>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6183" y="1635181"/>
            <a:ext cx="2947558" cy="520735"/>
          </a:xfrm>
          <a:prstGeom prst="rect">
            <a:avLst/>
          </a:prstGeom>
        </p:spPr>
      </p:pic>
      <p:sp>
        <p:nvSpPr>
          <p:cNvPr id="2" name="TextBox 1">
            <a:extLst>
              <a:ext uri="{FF2B5EF4-FFF2-40B4-BE49-F238E27FC236}">
                <a16:creationId xmlns:a16="http://schemas.microsoft.com/office/drawing/2014/main" id="{10D63364-0F33-5441-8624-AE5EABD314DB}"/>
              </a:ext>
            </a:extLst>
          </p:cNvPr>
          <p:cNvSpPr txBox="1"/>
          <p:nvPr/>
        </p:nvSpPr>
        <p:spPr>
          <a:xfrm>
            <a:off x="838198" y="3143983"/>
            <a:ext cx="5150308" cy="1326773"/>
          </a:xfrm>
          <a:prstGeom prst="rect">
            <a:avLst/>
          </a:prstGeom>
          <a:noFill/>
        </p:spPr>
        <p:txBody>
          <a:bodyPr wrap="square" rtlCol="0">
            <a:spAutoFit/>
          </a:bodyPr>
          <a:lstStyle/>
          <a:p>
            <a:pPr algn="l">
              <a:lnSpc>
                <a:spcPct val="150000"/>
              </a:lnSpc>
            </a:pPr>
            <a:r>
              <a:rPr lang="en-US" sz="2800" b="1" i="0">
                <a:solidFill>
                  <a:schemeClr val="bg1"/>
                </a:solidFill>
                <a:latin typeface="Bernina Sans" pitchFamily="2" charset="77"/>
              </a:rPr>
              <a:t>Get ready to be amazed </a:t>
            </a:r>
          </a:p>
          <a:p>
            <a:pPr algn="l">
              <a:lnSpc>
                <a:spcPct val="150000"/>
              </a:lnSpc>
            </a:pPr>
            <a:r>
              <a:rPr lang="en-US" sz="2800" b="0" i="0">
                <a:solidFill>
                  <a:schemeClr val="bg1"/>
                </a:solidFill>
                <a:latin typeface="Bernina Sans Light" pitchFamily="2" charset="77"/>
              </a:rPr>
              <a:t>in 5 minutes or less</a:t>
            </a:r>
          </a:p>
        </p:txBody>
      </p:sp>
      <p:cxnSp>
        <p:nvCxnSpPr>
          <p:cNvPr id="10" name="Straight Connector 9">
            <a:extLst>
              <a:ext uri="{FF2B5EF4-FFF2-40B4-BE49-F238E27FC236}">
                <a16:creationId xmlns:a16="http://schemas.microsoft.com/office/drawing/2014/main" id="{A7082D76-89D0-A845-A386-2243F402DA05}"/>
              </a:ext>
            </a:extLst>
          </p:cNvPr>
          <p:cNvCxnSpPr>
            <a:cxnSpLocks/>
          </p:cNvCxnSpPr>
          <p:nvPr/>
        </p:nvCxnSpPr>
        <p:spPr>
          <a:xfrm>
            <a:off x="966182" y="262299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6EF69B-2804-B44D-89A5-3044B9FBEF12}"/>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14" name="TextBox 13">
            <a:extLst>
              <a:ext uri="{FF2B5EF4-FFF2-40B4-BE49-F238E27FC236}">
                <a16:creationId xmlns:a16="http://schemas.microsoft.com/office/drawing/2014/main" id="{DA2A36FA-1F80-A047-BD53-E6E1D70966ED}"/>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pic>
        <p:nvPicPr>
          <p:cNvPr id="23" name="Picture 22">
            <a:extLst>
              <a:ext uri="{FF2B5EF4-FFF2-40B4-BE49-F238E27FC236}">
                <a16:creationId xmlns:a16="http://schemas.microsoft.com/office/drawing/2014/main" id="{B42F855B-7F5A-8744-9BE9-440FB74E69AB}"/>
              </a:ext>
            </a:extLst>
          </p:cNvPr>
          <p:cNvPicPr>
            <a:picLocks noChangeAspect="1"/>
          </p:cNvPicPr>
          <p:nvPr/>
        </p:nvPicPr>
        <p:blipFill>
          <a:blip r:embed="rId8"/>
          <a:stretch>
            <a:fillRect/>
          </a:stretch>
        </p:blipFill>
        <p:spPr>
          <a:xfrm>
            <a:off x="6480175" y="-385763"/>
            <a:ext cx="5711825" cy="7343775"/>
          </a:xfrm>
          <a:prstGeom prst="rect">
            <a:avLst/>
          </a:prstGeom>
        </p:spPr>
      </p:pic>
    </p:spTree>
    <p:extLst>
      <p:ext uri="{BB962C8B-B14F-4D97-AF65-F5344CB8AC3E}">
        <p14:creationId xmlns:p14="http://schemas.microsoft.com/office/powerpoint/2010/main" val="58847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18" presetClass="entr" presetSubtype="3" fill="hold" nodeType="withEffect">
                                  <p:stCondLst>
                                    <p:cond delay="1750"/>
                                  </p:stCondLst>
                                  <p:childTnLst>
                                    <p:set>
                                      <p:cBhvr>
                                        <p:cTn id="15" dur="1" fill="hold">
                                          <p:stCondLst>
                                            <p:cond delay="0"/>
                                          </p:stCondLst>
                                        </p:cTn>
                                        <p:tgtEl>
                                          <p:spTgt spid="10"/>
                                        </p:tgtEl>
                                        <p:attrNameLst>
                                          <p:attrName>style.visibility</p:attrName>
                                        </p:attrNameLst>
                                      </p:cBhvr>
                                      <p:to>
                                        <p:strVal val="visible"/>
                                      </p:to>
                                    </p:set>
                                    <p:animEffect transition="in" filter="strips(upRight)">
                                      <p:cBhvr>
                                        <p:cTn id="16" dur="1000"/>
                                        <p:tgtEl>
                                          <p:spTgt spid="10"/>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000"/>
                                        <p:tgtEl>
                                          <p:spTgt spid="2"/>
                                        </p:tgtEl>
                                      </p:cBhvr>
                                    </p:animEffect>
                                  </p:childTnLst>
                                </p:cTn>
                              </p:par>
                              <p:par>
                                <p:cTn id="20" presetID="10" presetClass="entr" presetSubtype="0" fill="hold" grpId="0" nodeType="withEffect">
                                  <p:stCondLst>
                                    <p:cond delay="50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0"/>
                                        <p:tgtEl>
                                          <p:spTgt spid="3"/>
                                        </p:tgtEl>
                                      </p:cBhvr>
                                    </p:animEffect>
                                  </p:childTnLst>
                                </p:cTn>
                              </p:par>
                              <p:par>
                                <p:cTn id="23" presetID="10" presetClass="entr" presetSubtype="0" fill="hold" grpId="0" nodeType="withEffect">
                                  <p:stCondLst>
                                    <p:cond delay="50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2500"/>
                                        <p:tgtEl>
                                          <p:spTgt spid="4"/>
                                        </p:tgtEl>
                                      </p:cBhvr>
                                    </p:animEffect>
                                  </p:childTnLst>
                                </p:cTn>
                              </p:par>
                              <p:par>
                                <p:cTn id="26" presetID="1" presetClass="exit"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2" grpId="0"/>
      <p:bldP spid="13" grpId="0"/>
      <p:bldP spid="14"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873469"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2800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ck with glow on the righ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p>
        </p:txBody>
      </p:sp>
      <p:pic>
        <p:nvPicPr>
          <p:cNvPr id="4" name="Picture 3">
            <a:extLst>
              <a:ext uri="{FF2B5EF4-FFF2-40B4-BE49-F238E27FC236}">
                <a16:creationId xmlns:a16="http://schemas.microsoft.com/office/drawing/2014/main" id="{59C72351-9FD4-4154-9CF0-367C204331D2}"/>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t="-10895"/>
          <a:stretch/>
        </p:blipFill>
        <p:spPr>
          <a:xfrm rot="16200000">
            <a:off x="4158520" y="-1175478"/>
            <a:ext cx="6858001" cy="9208958"/>
          </a:xfrm>
          <a:prstGeom prst="rect">
            <a:avLst/>
          </a:prstGeom>
        </p:spPr>
      </p:pic>
    </p:spTree>
    <p:extLst>
      <p:ext uri="{BB962C8B-B14F-4D97-AF65-F5344CB8AC3E}">
        <p14:creationId xmlns:p14="http://schemas.microsoft.com/office/powerpoint/2010/main" val="42640950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Blue 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8977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6963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81942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54345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5261114"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39920475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5940848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6638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5/25">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5747925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66123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50904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84779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3423665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0500634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42885791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41628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Image grid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endParaRPr lang="en-US"/>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endParaRPr lang="en-US"/>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endParaRPr lang="en-US"/>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endParaRPr lang="en-US"/>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endParaRPr lang="en-US"/>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endParaRPr lang="en-US"/>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9638138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Blank [Oct18]">
    <p:bg>
      <p:bgPr>
        <a:solidFill>
          <a:srgbClr val="02020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202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B21549F0-D5B0-A849-8C9B-BE0E1A03403D}"/>
              </a:ext>
            </a:extLst>
          </p:cNvPr>
          <p:cNvSpPr>
            <a:spLocks noGrp="1"/>
          </p:cNvSpPr>
          <p:nvPr>
            <p:ph type="pic" sz="quarter" idx="10"/>
          </p:nvPr>
        </p:nvSpPr>
        <p:spPr>
          <a:xfrm>
            <a:off x="0" y="0"/>
            <a:ext cx="6564313" cy="6858000"/>
          </a:xfrm>
          <a:custGeom>
            <a:avLst/>
            <a:gdLst>
              <a:gd name="connsiteX0" fmla="*/ 0 w 6564313"/>
              <a:gd name="connsiteY0" fmla="*/ 6858000 h 6858000"/>
              <a:gd name="connsiteX1" fmla="*/ 1641078 w 6564313"/>
              <a:gd name="connsiteY1" fmla="*/ 0 h 6858000"/>
              <a:gd name="connsiteX2" fmla="*/ 6564313 w 6564313"/>
              <a:gd name="connsiteY2" fmla="*/ 0 h 6858000"/>
              <a:gd name="connsiteX3" fmla="*/ 4923235 w 6564313"/>
              <a:gd name="connsiteY3" fmla="*/ 6858000 h 6858000"/>
              <a:gd name="connsiteX4" fmla="*/ 0 w 6564313"/>
              <a:gd name="connsiteY4" fmla="*/ 6858000 h 6858000"/>
              <a:gd name="connsiteX0" fmla="*/ 0 w 6564313"/>
              <a:gd name="connsiteY0" fmla="*/ 6858000 h 6858000"/>
              <a:gd name="connsiteX1" fmla="*/ 3347 w 6564313"/>
              <a:gd name="connsiteY1" fmla="*/ 0 h 6858000"/>
              <a:gd name="connsiteX2" fmla="*/ 6564313 w 6564313"/>
              <a:gd name="connsiteY2" fmla="*/ 0 h 6858000"/>
              <a:gd name="connsiteX3" fmla="*/ 4923235 w 6564313"/>
              <a:gd name="connsiteY3" fmla="*/ 6858000 h 6858000"/>
              <a:gd name="connsiteX4" fmla="*/ 0 w 6564313"/>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4313" h="6858000">
                <a:moveTo>
                  <a:pt x="0" y="6858000"/>
                </a:moveTo>
                <a:cubicBezTo>
                  <a:pt x="1116" y="4572000"/>
                  <a:pt x="2231" y="2286000"/>
                  <a:pt x="3347" y="0"/>
                </a:cubicBezTo>
                <a:lnTo>
                  <a:pt x="6564313" y="0"/>
                </a:lnTo>
                <a:lnTo>
                  <a:pt x="4923235" y="6858000"/>
                </a:lnTo>
                <a:lnTo>
                  <a:pt x="0" y="6858000"/>
                </a:lnTo>
                <a:close/>
              </a:path>
            </a:pathLst>
          </a:custGeom>
        </p:spPr>
        <p:txBody>
          <a:bodyPr/>
          <a:lstStyle/>
          <a:p>
            <a:endParaRPr lang="en-US"/>
          </a:p>
        </p:txBody>
      </p:sp>
    </p:spTree>
    <p:extLst>
      <p:ext uri="{BB962C8B-B14F-4D97-AF65-F5344CB8AC3E}">
        <p14:creationId xmlns:p14="http://schemas.microsoft.com/office/powerpoint/2010/main" val="21933674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2314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deba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DADB4-16C2-F64C-BFEA-DA200F7DA980}"/>
              </a:ext>
            </a:extLst>
          </p:cNvPr>
          <p:cNvSpPr/>
          <p:nvPr userDrawn="1"/>
        </p:nvSpPr>
        <p:spPr>
          <a:xfrm>
            <a:off x="9983448" y="0"/>
            <a:ext cx="2208549"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rgbClr val="0F1419"/>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dirty="0"/>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rgbClr val="0F1419"/>
                </a:solidFill>
                <a:latin typeface="Calibri" panose="020F0502020204030204" pitchFamily="34" charset="0"/>
                <a:ea typeface="+mj-ea"/>
                <a:cs typeface="Calibri" panose="020F0502020204030204" pitchFamily="34" charset="0"/>
              </a:defRPr>
            </a:lvl1pPr>
          </a:lstStyle>
          <a:p>
            <a:pPr lvl="0"/>
            <a:endParaRPr lang="en-US" dirty="0"/>
          </a:p>
        </p:txBody>
      </p:sp>
    </p:spTree>
    <p:extLst>
      <p:ext uri="{BB962C8B-B14F-4D97-AF65-F5344CB8AC3E}">
        <p14:creationId xmlns:p14="http://schemas.microsoft.com/office/powerpoint/2010/main" val="399957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61433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2100434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Dashboard background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pic>
        <p:nvPicPr>
          <p:cNvPr id="3" name="Picture 2" descr="A picture containing sky&#10;&#10;Description generated with high confidence">
            <a:extLst>
              <a:ext uri="{FF2B5EF4-FFF2-40B4-BE49-F238E27FC236}">
                <a16:creationId xmlns:a16="http://schemas.microsoft.com/office/drawing/2014/main" id="{ED7A1FC7-E602-4F85-93DF-D2F98A747C87}"/>
              </a:ext>
            </a:extLst>
          </p:cNvPr>
          <p:cNvPicPr>
            <a:picLocks noChangeAspect="1"/>
          </p:cNvPicPr>
          <p:nvPr userDrawn="1"/>
        </p:nvPicPr>
        <p:blipFill>
          <a:blip r:embed="rId2"/>
          <a:stretch>
            <a:fillRect/>
          </a:stretch>
        </p:blipFill>
        <p:spPr>
          <a:xfrm>
            <a:off x="0" y="1851152"/>
            <a:ext cx="12192000" cy="5006848"/>
          </a:xfrm>
          <a:prstGeom prst="rect">
            <a:avLst/>
          </a:prstGeom>
        </p:spPr>
      </p:pic>
    </p:spTree>
    <p:extLst>
      <p:ext uri="{BB962C8B-B14F-4D97-AF65-F5344CB8AC3E}">
        <p14:creationId xmlns:p14="http://schemas.microsoft.com/office/powerpoint/2010/main" val="7975392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1447353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6708104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1858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0/50 image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dirty="0"/>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endParaRPr lang="en-US"/>
          </a:p>
        </p:txBody>
      </p:sp>
    </p:spTree>
    <p:extLst>
      <p:ext uri="{BB962C8B-B14F-4D97-AF65-F5344CB8AC3E}">
        <p14:creationId xmlns:p14="http://schemas.microsoft.com/office/powerpoint/2010/main" val="38396773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92512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2331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9611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3165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42865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2638205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Dashboard background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pic>
        <p:nvPicPr>
          <p:cNvPr id="3" name="Picture 2" descr="A picture containing sky&#10;&#10;Description generated with high confidence">
            <a:extLst>
              <a:ext uri="{FF2B5EF4-FFF2-40B4-BE49-F238E27FC236}">
                <a16:creationId xmlns:a16="http://schemas.microsoft.com/office/drawing/2014/main" id="{ED7A1FC7-E602-4F85-93DF-D2F98A747C87}"/>
              </a:ext>
            </a:extLst>
          </p:cNvPr>
          <p:cNvPicPr>
            <a:picLocks noChangeAspect="1"/>
          </p:cNvPicPr>
          <p:nvPr/>
        </p:nvPicPr>
        <p:blipFill>
          <a:blip r:embed="rId2"/>
          <a:stretch>
            <a:fillRect/>
          </a:stretch>
        </p:blipFill>
        <p:spPr>
          <a:xfrm>
            <a:off x="0" y="1851152"/>
            <a:ext cx="12192000" cy="5006848"/>
          </a:xfrm>
          <a:prstGeom prst="rect">
            <a:avLst/>
          </a:prstGeom>
        </p:spPr>
      </p:pic>
    </p:spTree>
    <p:extLst>
      <p:ext uri="{BB962C8B-B14F-4D97-AF65-F5344CB8AC3E}">
        <p14:creationId xmlns:p14="http://schemas.microsoft.com/office/powerpoint/2010/main" val="21059522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41304108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94755608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1412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50/50 image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endParaRPr lang="en-US"/>
          </a:p>
        </p:txBody>
      </p:sp>
    </p:spTree>
    <p:extLst>
      <p:ext uri="{BB962C8B-B14F-4D97-AF65-F5344CB8AC3E}">
        <p14:creationId xmlns:p14="http://schemas.microsoft.com/office/powerpoint/2010/main" val="7010961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Cover slide (no presenters) [Oct1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17E17-C290-2E44-B812-7DC6ECAE4F22}"/>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t="-10895"/>
          <a:stretch/>
        </p:blipFill>
        <p:spPr>
          <a:xfrm rot="16200000">
            <a:off x="3396204" y="-1937795"/>
            <a:ext cx="6858001" cy="1073359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userDrawn="1"/>
        </p:nvCxnSpPr>
        <p:spPr>
          <a:xfrm>
            <a:off x="934450" y="3397293"/>
            <a:ext cx="7753316"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184A7AC-7381-9E4F-A084-AB75B881D04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10075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Cover slide (1 presenter)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6200000">
            <a:off x="2666998" y="-2666999"/>
            <a:ext cx="6858001" cy="12192001"/>
          </a:xfrm>
          <a:prstGeom prst="rect">
            <a:avLst/>
          </a:prstGeom>
        </p:spPr>
      </p:pic>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9051266" y="4850810"/>
            <a:ext cx="2590438" cy="1421437"/>
          </a:xfrm>
        </p:spPr>
        <p:txBody>
          <a:bodyPr anchor="t">
            <a:normAutofit/>
          </a:bodyPr>
          <a:lstStyle>
            <a:lvl1pPr marL="0" indent="0" algn="ctr">
              <a:lnSpc>
                <a:spcPct val="120000"/>
              </a:lnSpc>
              <a:spcBef>
                <a:spcPts val="0"/>
              </a:spcBef>
              <a:spcAft>
                <a:spcPts val="600"/>
              </a:spcAft>
              <a:buFont typeface="Arial" panose="020B0604020202020204" pitchFamily="34" charset="0"/>
              <a:buNone/>
              <a:defRPr sz="1400"/>
            </a:lvl1pPr>
            <a:lvl2pPr marL="457200" indent="0" algn="ctr">
              <a:buNone/>
              <a:defRPr/>
            </a:lvl2pPr>
          </a:lstStyle>
          <a:p>
            <a:pPr lvl="0"/>
            <a:r>
              <a:rPr lang="en-US"/>
              <a:t>Edit Master text styles</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
        <p:nvSpPr>
          <p:cNvPr id="6" name="Picture Placeholder 5">
            <a:extLst>
              <a:ext uri="{FF2B5EF4-FFF2-40B4-BE49-F238E27FC236}">
                <a16:creationId xmlns:a16="http://schemas.microsoft.com/office/drawing/2014/main" id="{CFEC7FF6-51B1-804C-838C-CB22FB337D39}"/>
              </a:ext>
            </a:extLst>
          </p:cNvPr>
          <p:cNvSpPr>
            <a:spLocks noGrp="1"/>
          </p:cNvSpPr>
          <p:nvPr>
            <p:ph type="pic" sz="quarter" idx="37"/>
          </p:nvPr>
        </p:nvSpPr>
        <p:spPr>
          <a:xfrm>
            <a:off x="8500984" y="1570414"/>
            <a:ext cx="3691003" cy="3056161"/>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199" y="602479"/>
            <a:ext cx="6288157"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062663"/>
            <a:ext cx="6288156"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0B03E4D6-0D97-B148-8D91-5EBAC079871A}"/>
              </a:ext>
            </a:extLst>
          </p:cNvPr>
          <p:cNvCxnSpPr>
            <a:cxnSpLocks/>
          </p:cNvCxnSpPr>
          <p:nvPr userDrawn="1"/>
        </p:nvCxnSpPr>
        <p:spPr>
          <a:xfrm>
            <a:off x="934450" y="3508281"/>
            <a:ext cx="619190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79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upRigh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Cover slide (2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5196840" cy="2503494"/>
          </a:xfrm>
          <a:prstGeom prst="rect">
            <a:avLst/>
          </a:prstGeom>
        </p:spPr>
        <p:txBody>
          <a:bodyPr anchor="b">
            <a:no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519684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510059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6246412" y="1428908"/>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vl2pPr marL="457200" indent="0" algn="r">
              <a:buNone/>
              <a:defRPr/>
            </a:lvl2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6246412" y="480069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vl2pPr marL="457200" indent="0" algn="r">
              <a:buNone/>
              <a:defRPr/>
            </a:lvl2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8511076" y="0"/>
            <a:ext cx="3697452" cy="3694176"/>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8511076" y="3152549"/>
            <a:ext cx="3694417" cy="3705451"/>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38304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98DB727-C29D-604A-84E7-35616CBDD620}"/>
              </a:ext>
            </a:extLst>
          </p:cNvPr>
          <p:cNvPicPr>
            <a:picLocks noChangeAspect="1"/>
          </p:cNvPicPr>
          <p:nvPr userDrawn="1"/>
        </p:nvPicPr>
        <p:blipFill rotWithShape="1">
          <a:blip r:embed="rId2" cstate="hqprint">
            <a:alphaModFix amt="74000"/>
            <a:extLst>
              <a:ext uri="{28A0092B-C50C-407E-A947-70E740481C1C}">
                <a14:useLocalDpi xmlns:a14="http://schemas.microsoft.com/office/drawing/2010/main"/>
              </a:ext>
            </a:extLst>
          </a:blip>
          <a:srcRect r="-47542" b="-39796"/>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userDrawn="1"/>
        </p:nvPicPr>
        <p:blipFill rotWithShape="1">
          <a:blip r:embed="rId3" cstate="hqprint">
            <a:alphaModFix amt="74000"/>
            <a:extLst>
              <a:ext uri="{28A0092B-C50C-407E-A947-70E740481C1C}">
                <a14:useLocalDpi xmlns:a14="http://schemas.microsoft.com/office/drawing/2010/main"/>
              </a:ext>
            </a:extLst>
          </a:blip>
          <a:srcRect r="-45116"/>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t="-43750"/>
          <a:stretch/>
        </p:blipFill>
        <p:spPr>
          <a:xfrm>
            <a:off x="0" y="647114"/>
            <a:ext cx="12192000" cy="6210887"/>
          </a:xfrm>
          <a:prstGeom prst="rect">
            <a:avLst/>
          </a:prstGeom>
        </p:spPr>
      </p:pic>
    </p:spTree>
    <p:extLst>
      <p:ext uri="{BB962C8B-B14F-4D97-AF65-F5344CB8AC3E}">
        <p14:creationId xmlns:p14="http://schemas.microsoft.com/office/powerpoint/2010/main" val="217014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7000" tmFilter="0, 0; .2, .5; .8, .5; 1, 0"/>
                                        <p:tgtEl>
                                          <p:spTgt spid="7"/>
                                        </p:tgtEl>
                                      </p:cBhvr>
                                    </p:animEffect>
                                    <p:animScale>
                                      <p:cBhvr>
                                        <p:cTn id="7" dur="3500" autoRev="1" fill="hold"/>
                                        <p:tgtEl>
                                          <p:spTgt spid="7"/>
                                        </p:tgtEl>
                                      </p:cBhvr>
                                      <p:by x="105000" y="105000"/>
                                    </p:animScale>
                                  </p:childTnLst>
                                </p:cTn>
                              </p:par>
                              <p:par>
                                <p:cTn id="8" presetID="26" presetClass="emph" presetSubtype="0" repeatCount="indefinite" fill="hold" nodeType="withEffect">
                                  <p:stCondLst>
                                    <p:cond delay="2500"/>
                                  </p:stCondLst>
                                  <p:childTnLst>
                                    <p:animEffect transition="out" filter="fade">
                                      <p:cBhvr>
                                        <p:cTn id="9" dur="7000" tmFilter="0, 0; .2, .5; .8, .5; 1, 0"/>
                                        <p:tgtEl>
                                          <p:spTgt spid="5"/>
                                        </p:tgtEl>
                                      </p:cBhvr>
                                    </p:animEffect>
                                    <p:animScale>
                                      <p:cBhvr>
                                        <p:cTn id="10" dur="3500" autoRev="1" fill="hold"/>
                                        <p:tgtEl>
                                          <p:spTgt spid="5"/>
                                        </p:tgtEl>
                                      </p:cBhvr>
                                      <p:by x="105000" y="105000"/>
                                    </p:animScale>
                                  </p:childTnLst>
                                </p:cTn>
                              </p:par>
                              <p:par>
                                <p:cTn id="11" presetID="26" presetClass="emph" presetSubtype="0" repeatCount="indefinite" fill="hold" nodeType="withEffect">
                                  <p:stCondLst>
                                    <p:cond delay="5000"/>
                                  </p:stCondLst>
                                  <p:childTnLst>
                                    <p:animEffect transition="out" filter="fade">
                                      <p:cBhvr>
                                        <p:cTn id="12" dur="7000" tmFilter="0, 0; .2, .5; .8, .5; 1, 0"/>
                                        <p:tgtEl>
                                          <p:spTgt spid="8"/>
                                        </p:tgtEl>
                                      </p:cBhvr>
                                    </p:animEffect>
                                    <p:animScale>
                                      <p:cBhvr>
                                        <p:cTn id="13" dur="35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over slide (3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202305"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20230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611142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374327" y="72605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9658206" y="1"/>
            <a:ext cx="2550322" cy="2548063"/>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9660301" y="2151081"/>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9660301" y="4302162"/>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374327" y="28865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374327" y="503761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pic>
        <p:nvPicPr>
          <p:cNvPr id="21" name="Graphic 20">
            <a:extLst>
              <a:ext uri="{FF2B5EF4-FFF2-40B4-BE49-F238E27FC236}">
                <a16:creationId xmlns:a16="http://schemas.microsoft.com/office/drawing/2014/main" id="{BE838826-BEA7-F444-9A12-EC09F05CFAB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38746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over slide (4 presenters) [Oct18]">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02479"/>
            <a:ext cx="6743700" cy="2503494"/>
          </a:xfrm>
          <a:prstGeom prst="rect">
            <a:avLst/>
          </a:prstGeom>
        </p:spPr>
        <p:txBody>
          <a:bodyPr anchor="b">
            <a:normAutofit/>
          </a:bodyPr>
          <a:lstStyle>
            <a:lvl1pPr marL="0" algn="l" defTabSz="914400" rtl="0" eaLnBrk="1" latinLnBrk="0" hangingPunct="1">
              <a:lnSpc>
                <a:spcPct val="120000"/>
              </a:lnSpc>
              <a:spcBef>
                <a:spcPct val="0"/>
              </a:spcBef>
              <a:buNone/>
              <a:defRPr lang="en-US" sz="4800" b="1" i="0" kern="1200" dirty="0">
                <a:solidFill>
                  <a:schemeClr val="bg1"/>
                </a:solidFill>
                <a:latin typeface="Bernina Sans" pitchFamily="2" charset="77"/>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062663"/>
            <a:ext cx="674370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b="0" i="0" kern="1200" dirty="0">
                <a:gradFill flip="none" rotWithShape="1">
                  <a:gsLst>
                    <a:gs pos="0">
                      <a:srgbClr val="1496FF"/>
                    </a:gs>
                    <a:gs pos="0">
                      <a:srgbClr val="2583EE"/>
                    </a:gs>
                    <a:gs pos="100000">
                      <a:srgbClr val="712F90"/>
                    </a:gs>
                  </a:gsLst>
                  <a:lin ang="0" scaled="1"/>
                  <a:tileRect/>
                </a:gradFill>
                <a:latin typeface="Bernina Sans" pitchFamily="2"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userDrawn="1"/>
        </p:nvCxnSpPr>
        <p:spPr>
          <a:xfrm>
            <a:off x="934450" y="3508281"/>
            <a:ext cx="664745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970188" y="55717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7970188" y="538612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10258280" y="1"/>
            <a:ext cx="1950248" cy="1948521"/>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10259882" y="1620403"/>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10259882" y="3263442"/>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2" name="Picture Placeholder 4">
            <a:extLst>
              <a:ext uri="{FF2B5EF4-FFF2-40B4-BE49-F238E27FC236}">
                <a16:creationId xmlns:a16="http://schemas.microsoft.com/office/drawing/2014/main" id="{C14F8DBD-FF0E-F64F-B879-41CC8037549F}"/>
              </a:ext>
            </a:extLst>
          </p:cNvPr>
          <p:cNvSpPr>
            <a:spLocks noGrp="1"/>
          </p:cNvSpPr>
          <p:nvPr>
            <p:ph type="pic" sz="quarter" idx="39"/>
          </p:nvPr>
        </p:nvSpPr>
        <p:spPr>
          <a:xfrm>
            <a:off x="10259882" y="4903534"/>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a:effectLst>
            <a:outerShdw blurRad="381000" dist="38100" dir="8100000" algn="tr" rotWithShape="0">
              <a:prstClr val="black">
                <a:alpha val="20000"/>
              </a:prstClr>
            </a:outerShdw>
          </a:effectLst>
        </p:spPr>
        <p:txBody>
          <a:bodyPr anchor="ctr"/>
          <a:lstStyle>
            <a:lvl1pPr marL="0" indent="0" algn="ctr">
              <a:buNone/>
              <a:defRPr/>
            </a:lvl1pPr>
          </a:lstStyle>
          <a:p>
            <a:r>
              <a:rPr lang="en-US"/>
              <a:t>Click icon to add picture</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970188" y="216682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970188" y="377647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Edit Master text styles</a:t>
            </a:r>
          </a:p>
        </p:txBody>
      </p:sp>
      <p:pic>
        <p:nvPicPr>
          <p:cNvPr id="16" name="Graphic 15">
            <a:extLst>
              <a:ext uri="{FF2B5EF4-FFF2-40B4-BE49-F238E27FC236}">
                <a16:creationId xmlns:a16="http://schemas.microsoft.com/office/drawing/2014/main" id="{9E5204E7-4623-D84D-9F3C-3DE8650B09E5}"/>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106311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0/50 image [Oct18]">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797729-DB87-9940-906F-E934CC1642E3}"/>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rot="16200000">
            <a:off x="2666999" y="-2663338"/>
            <a:ext cx="6858001" cy="12192000"/>
          </a:xfrm>
          <a:prstGeom prst="rect">
            <a:avLst/>
          </a:prstGeom>
          <a:effectLst/>
        </p:spPr>
      </p:pic>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1800"/>
            </a:lvl1pPr>
            <a:lvl2pPr>
              <a:lnSpc>
                <a:spcPct val="120000"/>
              </a:lnSpc>
              <a:defRPr sz="1600"/>
            </a:lvl2pPr>
            <a:lvl3pPr>
              <a:lnSpc>
                <a:spcPct val="120000"/>
              </a:lnSpc>
              <a:defRPr sz="1400"/>
            </a:lvl3pPr>
            <a:lvl4pPr>
              <a:lnSpc>
                <a:spcPct val="120000"/>
              </a:lnSpc>
              <a:defRPr sz="1200"/>
            </a:lvl4pPr>
            <a:lvl5pPr>
              <a:lnSpc>
                <a:spcPct val="120000"/>
              </a:lnSpc>
              <a:defRPr sz="12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413550820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idebar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normAutofit/>
          </a:bodyPr>
          <a:lstStyle>
            <a:lvl1pPr>
              <a:defRPr sz="2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userDrawn="1"/>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userDrawn="1"/>
        </p:nvCxnSpPr>
        <p:spPr>
          <a:xfrm>
            <a:off x="3692641"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spcBef>
                <a:spcPts val="4200"/>
              </a:spcBef>
              <a:buNone/>
              <a:defRPr sz="1500" b="1" i="0">
                <a:solidFill>
                  <a:schemeClr val="bg1">
                    <a:lumMod val="85000"/>
                  </a:schemeClr>
                </a:solidFill>
                <a:latin typeface="Bernina Sans" pitchFamily="2" charset="77"/>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000" b="1" i="0" kern="1200" dirty="0">
                <a:solidFill>
                  <a:schemeClr val="tx1"/>
                </a:solidFill>
                <a:latin typeface="Bernina Sans" pitchFamily="2" charset="77"/>
                <a:ea typeface="+mj-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210372475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Section break 1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userDrawn="1"/>
        </p:nvSpPr>
        <p:spPr>
          <a:xfrm>
            <a:off x="838200" y="0"/>
            <a:ext cx="11243872" cy="1528997"/>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F2EF55-64C6-BF48-A2CA-128B92E929E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86644"/>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userDrawn="1"/>
        </p:nvPicPr>
        <p:blipFill rotWithShape="1">
          <a:blip r:embed="rId3" cstate="hqprint">
            <a:alphaModFix amt="74000"/>
            <a:extLst>
              <a:ext uri="{28A0092B-C50C-407E-A947-70E740481C1C}">
                <a14:useLocalDpi xmlns:a14="http://schemas.microsoft.com/office/drawing/2010/main"/>
              </a:ext>
            </a:extLst>
          </a:blip>
          <a:srcRect t="-76690"/>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userDrawn="1"/>
        </p:nvPicPr>
        <p:blipFill rotWithShape="1">
          <a:blip r:embed="rId4" cstate="hqprint">
            <a:alphaModFix/>
            <a:extLst>
              <a:ext uri="{28A0092B-C50C-407E-A947-70E740481C1C}">
                <a14:useLocalDpi xmlns:a14="http://schemas.microsoft.com/office/drawing/2010/main"/>
              </a:ext>
            </a:extLst>
          </a:blip>
          <a:srcRect b="-29874"/>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26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Section break 2 [Oct18]">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userDrawn="1"/>
        </p:nvSpPr>
        <p:spPr>
          <a:xfrm>
            <a:off x="838200" y="0"/>
            <a:ext cx="11243872" cy="1528997"/>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F2EF55-64C6-BF48-A2CA-128B92E929E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86644"/>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userDrawn="1"/>
        </p:nvPicPr>
        <p:blipFill rotWithShape="1">
          <a:blip r:embed="rId3" cstate="hqprint">
            <a:alphaModFix amt="74000"/>
            <a:extLst>
              <a:ext uri="{28A0092B-C50C-407E-A947-70E740481C1C}">
                <a14:useLocalDpi xmlns:a14="http://schemas.microsoft.com/office/drawing/2010/main"/>
              </a:ext>
            </a:extLst>
          </a:blip>
          <a:srcRect t="-76690"/>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userDrawn="1"/>
        </p:nvPicPr>
        <p:blipFill rotWithShape="1">
          <a:blip r:embed="rId4" cstate="hqprint">
            <a:alphaModFix/>
            <a:extLst>
              <a:ext uri="{28A0092B-C50C-407E-A947-70E740481C1C}">
                <a14:useLocalDpi xmlns:a14="http://schemas.microsoft.com/office/drawing/2010/main"/>
              </a:ext>
            </a:extLst>
          </a:blip>
          <a:srcRect b="-29874"/>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lgn="ct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userDrawn="1"/>
        </p:nvCxnSpPr>
        <p:spPr>
          <a:xfrm>
            <a:off x="5135880" y="4069425"/>
            <a:ext cx="192024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5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break 3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15276" b="-98826"/>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r="-25579"/>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4" cstate="hqprint">
            <a:alphaModFix amt="74000"/>
            <a:extLst>
              <a:ext uri="{28A0092B-C50C-407E-A947-70E740481C1C}">
                <a14:useLocalDpi xmlns:a14="http://schemas.microsoft.com/office/drawing/2010/main"/>
              </a:ext>
            </a:extLst>
          </a:blip>
          <a:srcRect t="-43013"/>
          <a:stretch/>
        </p:blipFill>
        <p:spPr>
          <a:xfrm>
            <a:off x="0" y="1"/>
            <a:ext cx="11829327" cy="685800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lnSpc>
                <a:spcPct val="120000"/>
              </a:lnSpc>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390294439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uot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68921" cy="1334125"/>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C083C6-A6F4-644D-B048-803FC98DF5BF}"/>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t="-28732"/>
          <a:stretch/>
        </p:blipFill>
        <p:spPr>
          <a:xfrm rot="5400000">
            <a:off x="1937795" y="-1934132"/>
            <a:ext cx="6858001" cy="10733591"/>
          </a:xfrm>
          <a:prstGeom prst="rect">
            <a:avLst/>
          </a:prstGeom>
          <a:effectLst/>
        </p:spPr>
      </p:pic>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a:t>Click icon to add picture</a:t>
            </a:r>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Tree>
    <p:extLst>
      <p:ext uri="{BB962C8B-B14F-4D97-AF65-F5344CB8AC3E}">
        <p14:creationId xmlns:p14="http://schemas.microsoft.com/office/powerpoint/2010/main" val="189681857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mage grid [Oct18]">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2557462" cy="2206818"/>
          </a:xfrm>
        </p:spPr>
        <p:txBody>
          <a:bodyPr/>
          <a:lstStyle>
            <a:lvl1pPr marL="0" indent="0">
              <a:buNone/>
              <a:defRPr/>
            </a:lvl1pPr>
          </a:lstStyle>
          <a:p>
            <a:r>
              <a:rPr lang="en-US"/>
              <a:t>Click icon to add picture</a:t>
            </a:r>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2654555"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469270" y="1523999"/>
            <a:ext cx="2557462" cy="2206818"/>
          </a:xfrm>
        </p:spPr>
        <p:txBody>
          <a:bodyPr/>
          <a:lstStyle>
            <a:lvl1pPr marL="0" indent="0">
              <a:buNone/>
              <a:defRPr/>
            </a:lvl1pPr>
          </a:lstStyle>
          <a:p>
            <a:r>
              <a:rPr lang="en-US"/>
              <a:t>Click icon to add picture</a:t>
            </a:r>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6195208"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8009923" y="1523999"/>
            <a:ext cx="2557462" cy="2206818"/>
          </a:xfrm>
        </p:spPr>
        <p:txBody>
          <a:bodyPr/>
          <a:lstStyle>
            <a:lvl1pPr marL="0" indent="0">
              <a:buNone/>
              <a:defRPr/>
            </a:lvl1pPr>
          </a:lstStyle>
          <a:p>
            <a:r>
              <a:rPr lang="en-US"/>
              <a:t>Click icon to add picture</a:t>
            </a:r>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9735861" y="1806929"/>
            <a:ext cx="1379912" cy="1536979"/>
          </a:xfrm>
        </p:spPr>
        <p:txBody>
          <a:bodyPr>
            <a:normAutofit/>
          </a:bodyPr>
          <a:lstStyle>
            <a:lvl1pPr marL="0" indent="0">
              <a:buNone/>
              <a:defRPr sz="1050">
                <a:solidFill>
                  <a:srgbClr val="0F1419"/>
                </a:solidFill>
              </a:defRPr>
            </a:lvl1pPr>
          </a:lstStyle>
          <a:p>
            <a:pPr lvl="0"/>
            <a:r>
              <a:rPr lang="en-US"/>
              <a:t>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2557462" cy="2206818"/>
          </a:xfrm>
        </p:spPr>
        <p:txBody>
          <a:bodyPr/>
          <a:lstStyle>
            <a:lvl1pPr marL="0" indent="0">
              <a:buNone/>
              <a:defRPr/>
            </a:lvl1pPr>
          </a:lstStyle>
          <a:p>
            <a:r>
              <a:rPr lang="en-US"/>
              <a:t>Click icon to add picture</a:t>
            </a:r>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2654555"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469270" y="4005943"/>
            <a:ext cx="2557462" cy="2206818"/>
          </a:xfrm>
        </p:spPr>
        <p:txBody>
          <a:bodyPr/>
          <a:lstStyle>
            <a:lvl1pPr marL="0" indent="0">
              <a:buNone/>
              <a:defRPr/>
            </a:lvl1pPr>
          </a:lstStyle>
          <a:p>
            <a:r>
              <a:rPr lang="en-US"/>
              <a:t>Click icon to add picture</a:t>
            </a:r>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6195208"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8009923" y="4005943"/>
            <a:ext cx="2557462" cy="2206818"/>
          </a:xfrm>
        </p:spPr>
        <p:txBody>
          <a:bodyPr/>
          <a:lstStyle>
            <a:lvl1pPr marL="0" indent="0">
              <a:buNone/>
              <a:defRPr/>
            </a:lvl1pPr>
          </a:lstStyle>
          <a:p>
            <a:r>
              <a:rPr lang="en-US"/>
              <a:t>Click icon to add picture</a:t>
            </a:r>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9735861" y="4289934"/>
            <a:ext cx="1379912" cy="1535918"/>
          </a:xfrm>
        </p:spPr>
        <p:txBody>
          <a:bodyPr>
            <a:normAutofit/>
          </a:bodyPr>
          <a:lstStyle>
            <a:lvl1pPr marL="0" indent="0">
              <a:buNone/>
              <a:defRPr sz="1050">
                <a:solidFill>
                  <a:srgbClr val="0F1419"/>
                </a:solidFill>
              </a:defRPr>
            </a:lvl1pPr>
          </a:lstStyle>
          <a:p>
            <a:pPr lvl="0"/>
            <a:r>
              <a:rPr lang="en-US"/>
              <a:t>Edit Master text styles</a:t>
            </a:r>
          </a:p>
        </p:txBody>
      </p:sp>
    </p:spTree>
    <p:extLst>
      <p:ext uri="{BB962C8B-B14F-4D97-AF65-F5344CB8AC3E}">
        <p14:creationId xmlns:p14="http://schemas.microsoft.com/office/powerpoint/2010/main" val="539217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slide - laptop [Oct18]">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DEDC7CE-1B19-A440-A7F1-C54377A71494}"/>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l="-30664"/>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1998798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80827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slide - tablet [Oct18]">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FE7B39-087A-B846-9646-B740D894A63E}"/>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l="-30664"/>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20782496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slide - smartphone [Oct18]">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F0CC620-CE9C-E944-8D3F-4A1A2D1C4CC5}"/>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l="-30664"/>
          <a:stretch/>
        </p:blipFill>
        <p:spPr>
          <a:xfrm>
            <a:off x="856894" y="0"/>
            <a:ext cx="11335106"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63380931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glow) [Oct18]">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17AD74-6434-664D-8AB0-5A27F92155DC}"/>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74006FD-BD68-9E4B-9013-6BE78EDF4AD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15276" b="-98826"/>
          <a:stretch/>
        </p:blipFill>
        <p:spPr>
          <a:xfrm>
            <a:off x="0" y="0"/>
            <a:ext cx="12192000" cy="6858000"/>
          </a:xfrm>
          <a:prstGeom prst="rect">
            <a:avLst/>
          </a:prstGeom>
        </p:spPr>
      </p:pic>
      <p:pic>
        <p:nvPicPr>
          <p:cNvPr id="7" name="Picture 6">
            <a:extLst>
              <a:ext uri="{FF2B5EF4-FFF2-40B4-BE49-F238E27FC236}">
                <a16:creationId xmlns:a16="http://schemas.microsoft.com/office/drawing/2014/main" id="{11877E5C-F189-E64B-8838-1AF6DE784724}"/>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r="-25579"/>
          <a:stretch/>
        </p:blipFill>
        <p:spPr>
          <a:xfrm rot="10800000">
            <a:off x="5960961" y="-2"/>
            <a:ext cx="6231037" cy="6858002"/>
          </a:xfrm>
          <a:prstGeom prst="rect">
            <a:avLst/>
          </a:prstGeom>
        </p:spPr>
      </p:pic>
      <p:pic>
        <p:nvPicPr>
          <p:cNvPr id="8" name="Picture 7">
            <a:extLst>
              <a:ext uri="{FF2B5EF4-FFF2-40B4-BE49-F238E27FC236}">
                <a16:creationId xmlns:a16="http://schemas.microsoft.com/office/drawing/2014/main" id="{479A642F-55CF-C842-B3F8-C69DC55A2DBC}"/>
              </a:ext>
            </a:extLst>
          </p:cNvPr>
          <p:cNvPicPr>
            <a:picLocks noChangeAspect="1"/>
          </p:cNvPicPr>
          <p:nvPr userDrawn="1"/>
        </p:nvPicPr>
        <p:blipFill rotWithShape="1">
          <a:blip r:embed="rId4" cstate="hqprint">
            <a:alphaModFix amt="74000"/>
            <a:extLst>
              <a:ext uri="{28A0092B-C50C-407E-A947-70E740481C1C}">
                <a14:useLocalDpi xmlns:a14="http://schemas.microsoft.com/office/drawing/2010/main"/>
              </a:ext>
            </a:extLst>
          </a:blip>
          <a:srcRect t="-43013"/>
          <a:stretch/>
        </p:blipFill>
        <p:spPr>
          <a:xfrm>
            <a:off x="0" y="1"/>
            <a:ext cx="11829327" cy="6858000"/>
          </a:xfrm>
          <a:prstGeom prst="rect">
            <a:avLst/>
          </a:prstGeom>
        </p:spPr>
      </p:pic>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73D46DB1-56B8-2548-921C-9DC969C0070E}"/>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05566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41941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glow) [Oct18]">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userDrawn="1"/>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15276" b="-98826"/>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r="-25579"/>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userDrawn="1"/>
        </p:nvPicPr>
        <p:blipFill rotWithShape="1">
          <a:blip r:embed="rId4" cstate="hqprint">
            <a:alphaModFix amt="74000"/>
            <a:extLst>
              <a:ext uri="{28A0092B-C50C-407E-A947-70E740481C1C}">
                <a14:useLocalDpi xmlns:a14="http://schemas.microsoft.com/office/drawing/2010/main"/>
              </a:ext>
            </a:extLst>
          </a:blip>
          <a:srcRect t="-43013"/>
          <a:stretch/>
        </p:blipFill>
        <p:spPr>
          <a:xfrm>
            <a:off x="0" y="1"/>
            <a:ext cx="11829327" cy="6858000"/>
          </a:xfrm>
          <a:prstGeom prst="rect">
            <a:avLst/>
          </a:prstGeom>
        </p:spPr>
      </p:pic>
    </p:spTree>
    <p:extLst>
      <p:ext uri="{BB962C8B-B14F-4D97-AF65-F5344CB8AC3E}">
        <p14:creationId xmlns:p14="http://schemas.microsoft.com/office/powerpoint/2010/main" val="11624814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End slide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userDrawn="1"/>
        </p:nvPicPr>
        <p:blipFill rotWithShape="1">
          <a:blip r:embed="rId2" cstate="hqprint">
            <a:alphaModFix amt="74000"/>
            <a:extLst>
              <a:ext uri="{28A0092B-C50C-407E-A947-70E740481C1C}">
                <a14:useLocalDpi xmlns:a14="http://schemas.microsoft.com/office/drawing/2010/main"/>
              </a:ext>
            </a:extLst>
          </a:blip>
          <a:srcRect r="-47542" b="-39796"/>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userDrawn="1"/>
        </p:nvPicPr>
        <p:blipFill rotWithShape="1">
          <a:blip r:embed="rId3" cstate="hqprint">
            <a:alphaModFix amt="74000"/>
            <a:extLst>
              <a:ext uri="{28A0092B-C50C-407E-A947-70E740481C1C}">
                <a14:useLocalDpi xmlns:a14="http://schemas.microsoft.com/office/drawing/2010/main"/>
              </a:ext>
            </a:extLst>
          </a:blip>
          <a:srcRect r="-45116"/>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t="-43750"/>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userDrawn="1"/>
        </p:nvSpPr>
        <p:spPr>
          <a:xfrm>
            <a:off x="4174436" y="3957304"/>
            <a:ext cx="3843130" cy="344557"/>
          </a:xfrm>
          <a:prstGeom prst="rect">
            <a:avLst/>
          </a:prstGeom>
          <a:noFill/>
        </p:spPr>
        <p:txBody>
          <a:bodyPr wrap="square" lIns="0" tIns="0" rIns="0" bIns="0" rtlCol="0">
            <a:normAutofit/>
          </a:bodyPr>
          <a:lstStyle/>
          <a:p>
            <a:pPr algn="ctr"/>
            <a:r>
              <a:rPr lang="en-US" sz="1600" b="0" i="0" spc="100" baseline="0" err="1">
                <a:solidFill>
                  <a:schemeClr val="bg1"/>
                </a:solidFill>
                <a:latin typeface="Bernina Sans Light" pitchFamily="2" charset="77"/>
                <a:ea typeface="Calibri Light" charset="0"/>
                <a:cs typeface="Calibri Light" charset="0"/>
              </a:rPr>
              <a:t>dynatrace.com</a:t>
            </a:r>
            <a:endParaRPr lang="en-US" sz="1600" b="0" i="0" spc="100" baseline="0">
              <a:solidFill>
                <a:schemeClr val="bg1"/>
              </a:solidFill>
              <a:latin typeface="Bernina Sans Light" pitchFamily="2" charset="77"/>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userDrawn="1"/>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74434" y="2808544"/>
            <a:ext cx="3843133" cy="678953"/>
          </a:xfrm>
          <a:prstGeom prst="rect">
            <a:avLst/>
          </a:prstGeom>
        </p:spPr>
      </p:pic>
      <p:sp>
        <p:nvSpPr>
          <p:cNvPr id="11" name="Rectangle 10">
            <a:hlinkClick r:id="rId7"/>
            <a:extLst>
              <a:ext uri="{FF2B5EF4-FFF2-40B4-BE49-F238E27FC236}">
                <a16:creationId xmlns:a16="http://schemas.microsoft.com/office/drawing/2014/main" id="{C4EF0A49-03A2-2D4E-8288-05E91476AE35}"/>
              </a:ext>
            </a:extLst>
          </p:cNvPr>
          <p:cNvSpPr/>
          <p:nvPr userDrawn="1"/>
        </p:nvSpPr>
        <p:spPr>
          <a:xfrm>
            <a:off x="5002306" y="3903517"/>
            <a:ext cx="2151529" cy="344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571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End slide (trial) [Oct18]">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userDrawn="1"/>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userDrawn="1"/>
        </p:nvPicPr>
        <p:blipFill rotWithShape="1">
          <a:blip r:embed="rId2" cstate="hqprint">
            <a:alphaModFix amt="74000"/>
            <a:extLst>
              <a:ext uri="{28A0092B-C50C-407E-A947-70E740481C1C}">
                <a14:useLocalDpi xmlns:a14="http://schemas.microsoft.com/office/drawing/2010/main"/>
              </a:ext>
            </a:extLst>
          </a:blip>
          <a:srcRect r="-47542" b="-39796"/>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userDrawn="1"/>
        </p:nvPicPr>
        <p:blipFill rotWithShape="1">
          <a:blip r:embed="rId3" cstate="hqprint">
            <a:alphaModFix amt="74000"/>
            <a:extLst>
              <a:ext uri="{28A0092B-C50C-407E-A947-70E740481C1C}">
                <a14:useLocalDpi xmlns:a14="http://schemas.microsoft.com/office/drawing/2010/main"/>
              </a:ext>
            </a:extLst>
          </a:blip>
          <a:srcRect r="-45116"/>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t="-43750"/>
          <a:stretch/>
        </p:blipFill>
        <p:spPr>
          <a:xfrm>
            <a:off x="0" y="647114"/>
            <a:ext cx="12192000" cy="6210887"/>
          </a:xfrm>
          <a:prstGeom prst="rect">
            <a:avLst/>
          </a:prstGeom>
        </p:spPr>
      </p:pic>
      <p:sp>
        <p:nvSpPr>
          <p:cNvPr id="4" name="Rounded Rectangle 3">
            <a:hlinkClick r:id="rId5"/>
            <a:extLst>
              <a:ext uri="{FF2B5EF4-FFF2-40B4-BE49-F238E27FC236}">
                <a16:creationId xmlns:a16="http://schemas.microsoft.com/office/drawing/2014/main" id="{4E6106BF-83BB-034C-8B9C-6DDB1232CFF7}"/>
              </a:ext>
            </a:extLst>
          </p:cNvPr>
          <p:cNvSpPr/>
          <p:nvPr userDrawn="1"/>
        </p:nvSpPr>
        <p:spPr>
          <a:xfrm>
            <a:off x="966182" y="4980265"/>
            <a:ext cx="2947558" cy="610802"/>
          </a:xfrm>
          <a:prstGeom prst="roundRect">
            <a:avLst>
              <a:gd name="adj" fmla="val 10436"/>
            </a:avLst>
          </a:prstGeom>
          <a:gradFill>
            <a:gsLst>
              <a:gs pos="0">
                <a:srgbClr val="2583EE"/>
              </a:gs>
              <a:gs pos="100000">
                <a:srgbClr val="712F90"/>
              </a:gs>
            </a:gsLst>
            <a:lin ang="0" scaled="0"/>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FD333B-782B-214E-88C6-C3FC6428D2A2}"/>
              </a:ext>
            </a:extLst>
          </p:cNvPr>
          <p:cNvSpPr txBox="1"/>
          <p:nvPr userDrawn="1"/>
        </p:nvSpPr>
        <p:spPr>
          <a:xfrm>
            <a:off x="966182" y="5164565"/>
            <a:ext cx="2947558" cy="426502"/>
          </a:xfrm>
          <a:prstGeom prst="rect">
            <a:avLst/>
          </a:prstGeom>
          <a:noFill/>
        </p:spPr>
        <p:txBody>
          <a:bodyPr wrap="square" lIns="0" tIns="0" rIns="0" bIns="0" rtlCol="0">
            <a:normAutofit/>
          </a:bodyPr>
          <a:lstStyle/>
          <a:p>
            <a:pPr algn="ctr"/>
            <a:r>
              <a:rPr lang="en-US" sz="1600" b="1" i="0" u="none" spc="100" baseline="0" err="1">
                <a:solidFill>
                  <a:schemeClr val="bg1"/>
                </a:solidFill>
                <a:latin typeface="Bernina Sans Semibold" pitchFamily="2" charset="77"/>
                <a:ea typeface="Calibri Light" charset="0"/>
                <a:cs typeface="Calibri Light" charset="0"/>
              </a:rPr>
              <a:t>dynatrace.com</a:t>
            </a:r>
            <a:r>
              <a:rPr lang="en-US" sz="1600" b="1" i="0" u="none" spc="100" baseline="0">
                <a:solidFill>
                  <a:schemeClr val="bg1"/>
                </a:solidFill>
                <a:latin typeface="Bernina Sans Semibold" pitchFamily="2" charset="77"/>
                <a:ea typeface="Calibri Light" charset="0"/>
                <a:cs typeface="Calibri Light" charset="0"/>
              </a:rPr>
              <a:t>/trial</a:t>
            </a:r>
          </a:p>
        </p:txBody>
      </p:sp>
      <p:pic>
        <p:nvPicPr>
          <p:cNvPr id="9" name="Graphic 8">
            <a:extLst>
              <a:ext uri="{FF2B5EF4-FFF2-40B4-BE49-F238E27FC236}">
                <a16:creationId xmlns:a16="http://schemas.microsoft.com/office/drawing/2014/main" id="{4C95ECD4-595D-4E4F-A45C-5AA2432ED75F}"/>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6183" y="1635181"/>
            <a:ext cx="2947558" cy="520735"/>
          </a:xfrm>
          <a:prstGeom prst="rect">
            <a:avLst/>
          </a:prstGeom>
        </p:spPr>
      </p:pic>
      <p:sp>
        <p:nvSpPr>
          <p:cNvPr id="2" name="TextBox 1">
            <a:extLst>
              <a:ext uri="{FF2B5EF4-FFF2-40B4-BE49-F238E27FC236}">
                <a16:creationId xmlns:a16="http://schemas.microsoft.com/office/drawing/2014/main" id="{10D63364-0F33-5441-8624-AE5EABD314DB}"/>
              </a:ext>
            </a:extLst>
          </p:cNvPr>
          <p:cNvSpPr txBox="1"/>
          <p:nvPr userDrawn="1"/>
        </p:nvSpPr>
        <p:spPr>
          <a:xfrm>
            <a:off x="838198" y="3143983"/>
            <a:ext cx="5150308" cy="1326773"/>
          </a:xfrm>
          <a:prstGeom prst="rect">
            <a:avLst/>
          </a:prstGeom>
          <a:noFill/>
        </p:spPr>
        <p:txBody>
          <a:bodyPr wrap="square" rtlCol="0">
            <a:spAutoFit/>
          </a:bodyPr>
          <a:lstStyle/>
          <a:p>
            <a:pPr algn="l">
              <a:lnSpc>
                <a:spcPct val="150000"/>
              </a:lnSpc>
            </a:pPr>
            <a:r>
              <a:rPr lang="en-US" sz="2800" b="1" i="0">
                <a:solidFill>
                  <a:schemeClr val="bg1"/>
                </a:solidFill>
                <a:latin typeface="Bernina Sans" pitchFamily="2" charset="77"/>
              </a:rPr>
              <a:t>Get ready to be amazed </a:t>
            </a:r>
          </a:p>
          <a:p>
            <a:pPr algn="l">
              <a:lnSpc>
                <a:spcPct val="150000"/>
              </a:lnSpc>
            </a:pPr>
            <a:r>
              <a:rPr lang="en-US" sz="2800" b="0" i="0">
                <a:solidFill>
                  <a:schemeClr val="bg1"/>
                </a:solidFill>
                <a:latin typeface="Bernina Sans Light" pitchFamily="2" charset="77"/>
              </a:rPr>
              <a:t>in 5 minutes or less</a:t>
            </a:r>
          </a:p>
        </p:txBody>
      </p:sp>
      <p:cxnSp>
        <p:nvCxnSpPr>
          <p:cNvPr id="10" name="Straight Connector 9">
            <a:extLst>
              <a:ext uri="{FF2B5EF4-FFF2-40B4-BE49-F238E27FC236}">
                <a16:creationId xmlns:a16="http://schemas.microsoft.com/office/drawing/2014/main" id="{A7082D76-89D0-A845-A386-2243F402DA05}"/>
              </a:ext>
            </a:extLst>
          </p:cNvPr>
          <p:cNvCxnSpPr>
            <a:cxnSpLocks/>
          </p:cNvCxnSpPr>
          <p:nvPr userDrawn="1"/>
        </p:nvCxnSpPr>
        <p:spPr>
          <a:xfrm>
            <a:off x="966182" y="262299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6EF69B-2804-B44D-89A5-3044B9FBEF12}"/>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14" name="TextBox 13">
            <a:extLst>
              <a:ext uri="{FF2B5EF4-FFF2-40B4-BE49-F238E27FC236}">
                <a16:creationId xmlns:a16="http://schemas.microsoft.com/office/drawing/2014/main" id="{DA2A36FA-1F80-A047-BD53-E6E1D70966ED}"/>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pic>
        <p:nvPicPr>
          <p:cNvPr id="23" name="Picture 22">
            <a:extLst>
              <a:ext uri="{FF2B5EF4-FFF2-40B4-BE49-F238E27FC236}">
                <a16:creationId xmlns:a16="http://schemas.microsoft.com/office/drawing/2014/main" id="{B42F855B-7F5A-8744-9BE9-440FB74E69AB}"/>
              </a:ext>
            </a:extLst>
          </p:cNvPr>
          <p:cNvPicPr>
            <a:picLocks noChangeAspect="1"/>
          </p:cNvPicPr>
          <p:nvPr userDrawn="1"/>
        </p:nvPicPr>
        <p:blipFill>
          <a:blip r:embed="rId8"/>
          <a:stretch>
            <a:fillRect/>
          </a:stretch>
        </p:blipFill>
        <p:spPr>
          <a:xfrm>
            <a:off x="6480175" y="-385763"/>
            <a:ext cx="5711825" cy="7343775"/>
          </a:xfrm>
          <a:prstGeom prst="rect">
            <a:avLst/>
          </a:prstGeom>
        </p:spPr>
      </p:pic>
    </p:spTree>
    <p:extLst>
      <p:ext uri="{BB962C8B-B14F-4D97-AF65-F5344CB8AC3E}">
        <p14:creationId xmlns:p14="http://schemas.microsoft.com/office/powerpoint/2010/main" val="96379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18" presetClass="entr" presetSubtype="3" fill="hold" nodeType="withEffect">
                                  <p:stCondLst>
                                    <p:cond delay="1750"/>
                                  </p:stCondLst>
                                  <p:childTnLst>
                                    <p:set>
                                      <p:cBhvr>
                                        <p:cTn id="15" dur="1" fill="hold">
                                          <p:stCondLst>
                                            <p:cond delay="0"/>
                                          </p:stCondLst>
                                        </p:cTn>
                                        <p:tgtEl>
                                          <p:spTgt spid="10"/>
                                        </p:tgtEl>
                                        <p:attrNameLst>
                                          <p:attrName>style.visibility</p:attrName>
                                        </p:attrNameLst>
                                      </p:cBhvr>
                                      <p:to>
                                        <p:strVal val="visible"/>
                                      </p:to>
                                    </p:set>
                                    <p:animEffect transition="in" filter="strips(upRight)">
                                      <p:cBhvr>
                                        <p:cTn id="16" dur="1000"/>
                                        <p:tgtEl>
                                          <p:spTgt spid="10"/>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000"/>
                                        <p:tgtEl>
                                          <p:spTgt spid="2"/>
                                        </p:tgtEl>
                                      </p:cBhvr>
                                    </p:animEffect>
                                  </p:childTnLst>
                                </p:cTn>
                              </p:par>
                              <p:par>
                                <p:cTn id="20" presetID="10" presetClass="entr" presetSubtype="0" fill="hold" grpId="0" nodeType="withEffect">
                                  <p:stCondLst>
                                    <p:cond delay="50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0"/>
                                        <p:tgtEl>
                                          <p:spTgt spid="3"/>
                                        </p:tgtEl>
                                      </p:cBhvr>
                                    </p:animEffect>
                                  </p:childTnLst>
                                </p:cTn>
                              </p:par>
                              <p:par>
                                <p:cTn id="23" presetID="10" presetClass="entr" presetSubtype="0" fill="hold" grpId="0" nodeType="withEffect">
                                  <p:stCondLst>
                                    <p:cond delay="50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2500"/>
                                        <p:tgtEl>
                                          <p:spTgt spid="4"/>
                                        </p:tgtEl>
                                      </p:cBhvr>
                                    </p:animEffect>
                                  </p:childTnLst>
                                </p:cTn>
                              </p:par>
                              <p:par>
                                <p:cTn id="26" presetID="1" presetClass="exit"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2" grpId="0"/>
      <p:bldP spid="13" grpId="0"/>
      <p:bldP spid="14"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White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284E-7D09-4372-B1E9-D5091FD907E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393843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NEW two Content">
    <p:spTree>
      <p:nvGrpSpPr>
        <p:cNvPr id="1" name=""/>
        <p:cNvGrpSpPr/>
        <p:nvPr/>
      </p:nvGrpSpPr>
      <p:grpSpPr>
        <a:xfrm>
          <a:off x="0" y="0"/>
          <a:ext cx="0" cy="0"/>
          <a:chOff x="0" y="0"/>
          <a:chExt cx="0" cy="0"/>
        </a:xfrm>
      </p:grpSpPr>
      <p:pic>
        <p:nvPicPr>
          <p:cNvPr id="16" name="Graphic 15" hidden="1">
            <a:extLst>
              <a:ext uri="{FF2B5EF4-FFF2-40B4-BE49-F238E27FC236}">
                <a16:creationId xmlns:a16="http://schemas.microsoft.com/office/drawing/2014/main" id="{4FBDF222-177E-4049-BFEC-59357AC4A9B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5538" b="14824"/>
          <a:stretch/>
        </p:blipFill>
        <p:spPr>
          <a:xfrm>
            <a:off x="6399596" y="1016679"/>
            <a:ext cx="5792404" cy="5841321"/>
          </a:xfrm>
          <a:prstGeom prst="rect">
            <a:avLst/>
          </a:prstGeom>
        </p:spPr>
      </p:pic>
      <p:sp>
        <p:nvSpPr>
          <p:cNvPr id="15" name="Flowchart: Manual Input 14">
            <a:extLst>
              <a:ext uri="{FF2B5EF4-FFF2-40B4-BE49-F238E27FC236}">
                <a16:creationId xmlns:a16="http://schemas.microsoft.com/office/drawing/2014/main" id="{22E8892E-4230-4D3D-BD5C-C6FAD58EDE87}"/>
              </a:ext>
            </a:extLst>
          </p:cNvPr>
          <p:cNvSpPr/>
          <p:nvPr userDrawn="1"/>
        </p:nvSpPr>
        <p:spPr>
          <a:xfrm rot="5400000">
            <a:off x="-42863" y="42862"/>
            <a:ext cx="6858000" cy="6772275"/>
          </a:xfrm>
          <a:prstGeom prst="flowChartManualInp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184585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ck with glow on the righ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p>
        </p:txBody>
      </p:sp>
      <p:pic>
        <p:nvPicPr>
          <p:cNvPr id="4" name="Picture 3">
            <a:extLst>
              <a:ext uri="{FF2B5EF4-FFF2-40B4-BE49-F238E27FC236}">
                <a16:creationId xmlns:a16="http://schemas.microsoft.com/office/drawing/2014/main" id="{59C72351-9FD4-4154-9CF0-367C204331D2}"/>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t="-10895"/>
          <a:stretch/>
        </p:blipFill>
        <p:spPr>
          <a:xfrm rot="16200000">
            <a:off x="4158520" y="-1175478"/>
            <a:ext cx="6858001" cy="9208958"/>
          </a:xfrm>
          <a:prstGeom prst="rect">
            <a:avLst/>
          </a:prstGeom>
        </p:spPr>
      </p:pic>
    </p:spTree>
    <p:extLst>
      <p:ext uri="{BB962C8B-B14F-4D97-AF65-F5344CB8AC3E}">
        <p14:creationId xmlns:p14="http://schemas.microsoft.com/office/powerpoint/2010/main" val="296002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10" Type="http://schemas.openxmlformats.org/officeDocument/2006/relationships/image" Target="../media/image5.png"/><Relationship Id="rId4" Type="http://schemas.openxmlformats.org/officeDocument/2006/relationships/slideLayout" Target="../slideLayouts/slideLayout54.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image" Target="../media/image30.pn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heme" Target="../theme/theme11.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 Id="rId9"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theme" Target="../theme/theme13.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theme" Target="../theme/theme14.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120.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theme" Target="../theme/theme15.xml"/><Relationship Id="rId5" Type="http://schemas.openxmlformats.org/officeDocument/2006/relationships/slideLayout" Target="../slideLayouts/slideLayout122.xml"/><Relationship Id="rId4" Type="http://schemas.openxmlformats.org/officeDocument/2006/relationships/slideLayout" Target="../slideLayouts/slideLayout12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5" Type="http://schemas.openxmlformats.org/officeDocument/2006/relationships/slideLayout" Target="../slideLayouts/slideLayout127.xml"/><Relationship Id="rId10" Type="http://schemas.openxmlformats.org/officeDocument/2006/relationships/theme" Target="../theme/theme16.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32.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135.xml"/><Relationship Id="rId7" Type="http://schemas.openxmlformats.org/officeDocument/2006/relationships/theme" Target="../theme/theme18.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4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image" Target="../media/image56.png"/><Relationship Id="rId5" Type="http://schemas.openxmlformats.org/officeDocument/2006/relationships/slideLayout" Target="../slideLayouts/slideLayout143.xml"/><Relationship Id="rId10" Type="http://schemas.openxmlformats.org/officeDocument/2006/relationships/theme" Target="../theme/theme19.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8.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7.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6.xml"/><Relationship Id="rId7" Type="http://schemas.openxmlformats.org/officeDocument/2006/relationships/theme" Target="../theme/theme8.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03770E05-D626-AA45-8B5F-80B9B1EFDA07}"/>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11467725" y="305166"/>
            <a:ext cx="365760" cy="365760"/>
          </a:xfrm>
          <a:prstGeom prst="rect">
            <a:avLst/>
          </a:prstGeom>
        </p:spPr>
      </p:pic>
      <p:sp>
        <p:nvSpPr>
          <p:cNvPr id="8" name="TextBox 7">
            <a:extLst>
              <a:ext uri="{FF2B5EF4-FFF2-40B4-BE49-F238E27FC236}">
                <a16:creationId xmlns:a16="http://schemas.microsoft.com/office/drawing/2014/main" id="{8D10C8E0-6B8E-A841-A0D3-0FA3CCF78A40}"/>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1128030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3" r:id="rId3"/>
    <p:sldLayoutId id="2147483734" r:id="rId4"/>
    <p:sldLayoutId id="2147483735" r:id="rId5"/>
    <p:sldLayoutId id="2147483758" r:id="rId6"/>
    <p:sldLayoutId id="2147483760" r:id="rId7"/>
    <p:sldLayoutId id="2147483740" r:id="rId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8"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upRigh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hf sldNum="0" hdr="0" ftr="0" dt="0"/>
  <p:txStyles>
    <p:titleStyle>
      <a:lvl1pPr algn="l" defTabSz="914400" rtl="0" eaLnBrk="1" latinLnBrk="0" hangingPunct="1">
        <a:lnSpc>
          <a:spcPct val="90000"/>
        </a:lnSpc>
        <a:spcBef>
          <a:spcPct val="0"/>
        </a:spcBef>
        <a:buNone/>
        <a:defRPr sz="2400" b="1" i="0" kern="1200">
          <a:solidFill>
            <a:schemeClr val="bg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chemeClr val="bg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11468359" y="305166"/>
            <a:ext cx="365126" cy="365126"/>
          </a:xfrm>
          <a:prstGeom prst="rect">
            <a:avLst/>
          </a:prstGeom>
        </p:spPr>
      </p:pic>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416378987"/>
      </p:ext>
    </p:extLst>
  </p:cSld>
  <p:clrMap bg1="lt1" tx1="dk1" bg2="lt2" tx2="dk2" accent1="accent1" accent2="accent2" accent3="accent3" accent4="accent4" accent5="accent5" accent6="accent6" hlink="hlink" folHlink="folHlink"/>
  <p:sldLayoutIdLst>
    <p:sldLayoutId id="2147484487" r:id="rId1"/>
    <p:sldLayoutId id="2147484488" r:id="rId2"/>
    <p:sldLayoutId id="2147484489" r:id="rId3"/>
    <p:sldLayoutId id="2147484490" r:id="rId4"/>
    <p:sldLayoutId id="2147484491" r:id="rId5"/>
    <p:sldLayoutId id="2147484492" r:id="rId6"/>
    <p:sldLayoutId id="2147484494" r:id="rId7"/>
    <p:sldLayoutId id="2147484495" r:id="rId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rgbClr val="0F1419"/>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1468359" y="305166"/>
            <a:ext cx="365126" cy="365126"/>
          </a:xfrm>
          <a:prstGeom prst="rect">
            <a:avLst/>
          </a:prstGeom>
        </p:spPr>
      </p:pic>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2389418"/>
      </p:ext>
    </p:extLst>
  </p:cSld>
  <p:clrMap bg1="lt1" tx1="dk1" bg2="lt2" tx2="dk2" accent1="accent1" accent2="accent2" accent3="accent3" accent4="accent4" accent5="accent5" accent6="accent6" hlink="hlink" folHlink="folHlink"/>
  <p:sldLayoutIdLst>
    <p:sldLayoutId id="2147484497"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hf sldNum="0" hdr="0" ftr="0" dt="0"/>
  <p:txStyles>
    <p:titleStyle>
      <a:lvl1pPr algn="l" defTabSz="914400" rtl="0" eaLnBrk="1" latinLnBrk="0" hangingPunct="1">
        <a:lnSpc>
          <a:spcPct val="120000"/>
        </a:lnSpc>
        <a:spcBef>
          <a:spcPct val="0"/>
        </a:spcBef>
        <a:buNone/>
        <a:defRPr sz="2000" b="1" i="0" kern="1200">
          <a:solidFill>
            <a:srgbClr val="0F1419"/>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51FD5AC-A1AD-B346-9BBD-91805160E8B5}"/>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703626694"/>
      </p:ext>
    </p:extLst>
  </p:cSld>
  <p:clrMap bg1="lt1" tx1="dk1" bg2="lt2" tx2="dk2" accent1="accent1" accent2="accent2" accent3="accent3" accent4="accent4" accent5="accent5" accent6="accent6" hlink="hlink" folHlink="folHlink"/>
  <p:sldLayoutIdLst>
    <p:sldLayoutId id="2147484509" r:id="rId1"/>
    <p:sldLayoutId id="2147484510" r:id="rId2"/>
    <p:sldLayoutId id="2147484511" r:id="rId3"/>
    <p:sldLayoutId id="2147484512" r:id="rId4"/>
    <p:sldLayoutId id="2147484513" r:id="rId5"/>
    <p:sldLayoutId id="2147484514" r:id="rId6"/>
    <p:sldLayoutId id="2147484515" r:id="rId7"/>
    <p:sldLayoutId id="2147484516" r:id="rId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rgbClr val="0F1419"/>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723565763"/>
      </p:ext>
    </p:extLst>
  </p:cSld>
  <p:clrMap bg1="lt1" tx1="dk1" bg2="lt2" tx2="dk2" accent1="accent1" accent2="accent2" accent3="accent3" accent4="accent4" accent5="accent5" accent6="accent6" hlink="hlink" folHlink="folHlink"/>
  <p:sldLayoutIdLst>
    <p:sldLayoutId id="2147484521"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 id="2147484532" r:id="rId12"/>
    <p:sldLayoutId id="2147484533" r:id="rId13"/>
    <p:sldLayoutId id="2147484534" r:id="rId14"/>
    <p:sldLayoutId id="2147484535" r:id="rId15"/>
    <p:sldLayoutId id="2147484536" r:id="rId16"/>
    <p:sldLayoutId id="2147484537" r:id="rId17"/>
    <p:sldLayoutId id="2147484538" r:id="rId18"/>
    <p:sldLayoutId id="2147484539" r:id="rId19"/>
    <p:sldLayoutId id="2147484540" r:id="rId20"/>
    <p:sldLayoutId id="2147484541" r:id="rId21"/>
    <p:sldLayoutId id="2147484542" r:id="rId22"/>
    <p:sldLayoutId id="2147484543" r:id="rId23"/>
    <p:sldLayoutId id="2147484545" r:id="rId24"/>
    <p:sldLayoutId id="2147484546" r:id="rId2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535776130"/>
      </p:ext>
    </p:extLst>
  </p:cSld>
  <p:clrMap bg1="lt1" tx1="dk1" bg2="lt2" tx2="dk2" accent1="accent1" accent2="accent2" accent3="accent3" accent4="accent4" accent5="accent5" accent6="accent6" hlink="hlink" folHlink="folHlink"/>
  <p:sldLayoutIdLst>
    <p:sldLayoutId id="2147484549" r:id="rId1"/>
    <p:sldLayoutId id="2147484550" r:id="rId2"/>
    <p:sldLayoutId id="2147484551" r:id="rId3"/>
    <p:sldLayoutId id="2147484552" r:id="rId4"/>
    <p:sldLayoutId id="2147484553" r:id="rId5"/>
    <p:sldLayoutId id="2147484554" r:id="rId6"/>
    <p:sldLayoutId id="2147484555" r:id="rId7"/>
    <p:sldLayoutId id="2147484556" r:id="rId8"/>
    <p:sldLayoutId id="2147484557" r:id="rId9"/>
    <p:sldLayoutId id="2147484558" r:id="rId10"/>
    <p:sldLayoutId id="2147484560" r:id="rId11"/>
    <p:sldLayoutId id="2147484561" r:id="rId12"/>
    <p:sldLayoutId id="2147484562" r:id="rId13"/>
    <p:sldLayoutId id="2147484563" r:id="rId14"/>
    <p:sldLayoutId id="2147484564" r:id="rId15"/>
    <p:sldLayoutId id="2147484565" r:id="rId1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19966555"/>
      </p:ext>
    </p:extLst>
  </p:cSld>
  <p:clrMap bg1="lt1" tx1="dk1" bg2="lt2" tx2="dk2" accent1="accent1" accent2="accent2" accent3="accent3" accent4="accent4" accent5="accent5" accent6="accent6" hlink="hlink" folHlink="folHlink"/>
  <p:sldLayoutIdLst>
    <p:sldLayoutId id="2147484568" r:id="rId1"/>
    <p:sldLayoutId id="2147484569" r:id="rId2"/>
    <p:sldLayoutId id="2147484570" r:id="rId3"/>
    <p:sldLayoutId id="2147484571" r:id="rId4"/>
    <p:sldLayoutId id="2147484572" r:id="rId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8D10C8E0-6B8E-A841-A0D3-0FA3CCF78A40}"/>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247018143"/>
      </p:ext>
    </p:extLst>
  </p:cSld>
  <p:clrMap bg1="lt1" tx1="dk1" bg2="lt2" tx2="dk2" accent1="accent1" accent2="accent2" accent3="accent3" accent4="accent4" accent5="accent5" accent6="accent6" hlink="hlink" folHlink="folHlink"/>
  <p:sldLayoutIdLst>
    <p:sldLayoutId id="2147484585" r:id="rId1"/>
    <p:sldLayoutId id="2147484586" r:id="rId2"/>
    <p:sldLayoutId id="2147484587" r:id="rId3"/>
    <p:sldLayoutId id="2147484588" r:id="rId4"/>
    <p:sldLayoutId id="2147484589" r:id="rId5"/>
    <p:sldLayoutId id="2147484590" r:id="rId6"/>
    <p:sldLayoutId id="2147484591" r:id="rId7"/>
    <p:sldLayoutId id="2147484592" r:id="rId8"/>
    <p:sldLayoutId id="2147484593" r:id="rId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264818"/>
      </p:ext>
    </p:extLst>
  </p:cSld>
  <p:clrMap bg1="lt1" tx1="dk1" bg2="lt2" tx2="dk2" accent1="accent1" accent2="accent2" accent3="accent3" accent4="accent4" accent5="accent5" accent6="accent6" hlink="hlink" folHlink="folHlink"/>
  <p:sldLayoutIdLst>
    <p:sldLayoutId id="214748461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98233449"/>
      </p:ext>
    </p:extLst>
  </p:cSld>
  <p:clrMap bg1="lt1" tx1="dk1" bg2="lt2" tx2="dk2" accent1="accent1" accent2="accent2" accent3="accent3" accent4="accent4" accent5="accent5" accent6="accent6" hlink="hlink" folHlink="folHlink"/>
  <p:sldLayoutIdLst>
    <p:sldLayoutId id="2147484596" r:id="rId1"/>
    <p:sldLayoutId id="2147484597" r:id="rId2"/>
    <p:sldLayoutId id="2147484598" r:id="rId3"/>
    <p:sldLayoutId id="2147484599" r:id="rId4"/>
    <p:sldLayoutId id="2147484600" r:id="rId5"/>
    <p:sldLayoutId id="2147484601"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11468359" y="305166"/>
            <a:ext cx="365126" cy="365126"/>
          </a:xfrm>
          <a:prstGeom prst="rect">
            <a:avLst/>
          </a:prstGeom>
        </p:spPr>
      </p:pic>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a:solidFill>
                  <a:schemeClr val="bg1">
                    <a:lumMod val="75000"/>
                  </a:schemeClr>
                </a:solidFill>
                <a:latin typeface="Calibri Light" panose="020F0302020204030204" pitchFamily="34" charset="0"/>
                <a:cs typeface="Calibri Light" panose="020F0302020204030204" pitchFamily="34" charset="0"/>
              </a:rPr>
              <a:t>Confidential</a:t>
            </a:r>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019018288"/>
      </p:ext>
    </p:extLst>
  </p:cSld>
  <p:clrMap bg1="lt1" tx1="dk1" bg2="lt2" tx2="dk2" accent1="accent1" accent2="accent2" accent3="accent3" accent4="accent4" accent5="accent5" accent6="accent6" hlink="hlink" folHlink="folHlink"/>
  <p:sldLayoutIdLst>
    <p:sldLayoutId id="2147484604" r:id="rId1"/>
    <p:sldLayoutId id="2147484605" r:id="rId2"/>
    <p:sldLayoutId id="2147484606" r:id="rId3"/>
    <p:sldLayoutId id="2147484607" r:id="rId4"/>
    <p:sldLayoutId id="2147484608" r:id="rId5"/>
    <p:sldLayoutId id="2147484609" r:id="rId6"/>
    <p:sldLayoutId id="2147484610" r:id="rId7"/>
    <p:sldLayoutId id="2147484612" r:id="rId8"/>
    <p:sldLayoutId id="2147484613" r:id="rId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8"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upRigh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 grpId="2"/>
      <p:bldP spid="8" grpId="3"/>
      <p:bldP spid="8" grpId="4"/>
      <p:bldP spid="8" grpId="5"/>
      <p:bldP spid="8" grpId="6"/>
      <p:bldP spid="8" grpId="7"/>
      <p:bldP spid="8" grpId="8"/>
      <p:bldP spid="8" grpId="9"/>
      <p:bldP spid="8" grpId="10"/>
      <p:bldP spid="8" grpId="11"/>
      <p:bldP spid="8" grpId="12"/>
    </p:bldLst>
  </p:timing>
  <p:hf sldNum="0" hdr="0" ftr="0" dt="0"/>
  <p:txStyles>
    <p:titleStyle>
      <a:lvl1pPr algn="l" defTabSz="914400" rtl="0" eaLnBrk="1" latinLnBrk="0" hangingPunct="1">
        <a:lnSpc>
          <a:spcPct val="90000"/>
        </a:lnSpc>
        <a:spcBef>
          <a:spcPct val="0"/>
        </a:spcBef>
        <a:buNone/>
        <a:defRPr sz="2400" b="1" i="0" kern="1200">
          <a:solidFill>
            <a:srgbClr val="0F1419"/>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1468359" y="305166"/>
            <a:ext cx="365126" cy="365126"/>
          </a:xfrm>
          <a:prstGeom prst="rect">
            <a:avLst/>
          </a:prstGeom>
        </p:spPr>
      </p:pic>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14720924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7"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8"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upRigh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hf sldNum="0" hdr="0" ftr="0" dt="0"/>
  <p:txStyles>
    <p:titleStyle>
      <a:lvl1pPr algn="l" defTabSz="914400" rtl="0" eaLnBrk="1" latinLnBrk="0" hangingPunct="1">
        <a:lnSpc>
          <a:spcPct val="90000"/>
        </a:lnSpc>
        <a:spcBef>
          <a:spcPct val="0"/>
        </a:spcBef>
        <a:buNone/>
        <a:defRPr sz="2400" b="1" i="0" kern="1200">
          <a:solidFill>
            <a:srgbClr val="0F1419"/>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53720928"/>
      </p:ext>
    </p:extLst>
  </p:cSld>
  <p:clrMap bg1="lt1" tx1="dk1" bg2="lt2" tx2="dk2" accent1="accent1" accent2="accent2" accent3="accent3" accent4="accent4" accent5="accent5" accent6="accent6" hlink="hlink" folHlink="folHlink"/>
  <p:sldLayoutIdLst>
    <p:sldLayoutId id="2147484147" r:id="rId1"/>
    <p:sldLayoutId id="2147484566"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8"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upRigh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8D10C8E0-6B8E-A841-A0D3-0FA3CCF78A40}"/>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273419937"/>
      </p:ext>
    </p:extLst>
  </p:cSld>
  <p:clrMap bg1="lt1" tx1="dk1" bg2="lt2" tx2="dk2" accent1="accent1" accent2="accent2" accent3="accent3" accent4="accent4" accent5="accent5" accent6="accent6" hlink="hlink" folHlink="folHlink"/>
  <p:sldLayoutIdLst>
    <p:sldLayoutId id="2147484393"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61693393"/>
      </p:ext>
    </p:extLst>
  </p:cSld>
  <p:clrMap bg1="lt1" tx1="dk1" bg2="lt2" tx2="dk2" accent1="accent1" accent2="accent2" accent3="accent3" accent4="accent4" accent5="accent5" accent6="accent6" hlink="hlink" folHlink="folHlink"/>
  <p:sldLayoutIdLst>
    <p:sldLayoutId id="2147484615"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71583046"/>
      </p:ext>
    </p:extLst>
  </p:cSld>
  <p:clrMap bg1="lt1" tx1="dk1" bg2="lt2" tx2="dk2" accent1="accent1" accent2="accent2" accent3="accent3" accent4="accent4" accent5="accent5" accent6="accent6" hlink="hlink" folHlink="folHlink"/>
  <p:sldLayoutIdLst>
    <p:sldLayoutId id="2147484452" r:id="rId1"/>
    <p:sldLayoutId id="2147484453"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275419308"/>
      </p:ext>
    </p:extLst>
  </p:cSld>
  <p:clrMap bg1="lt1" tx1="dk1" bg2="lt2" tx2="dk2" accent1="accent1" accent2="accent2" accent3="accent3" accent4="accent4" accent5="accent5" accent6="accent6" hlink="hlink" folHlink="folHlink"/>
  <p:sldLayoutIdLst>
    <p:sldLayoutId id="2147484455" r:id="rId1"/>
    <p:sldLayoutId id="2147484456" r:id="rId2"/>
    <p:sldLayoutId id="2147484457" r:id="rId3"/>
    <p:sldLayoutId id="2147484458" r:id="rId4"/>
    <p:sldLayoutId id="2147484459" r:id="rId5"/>
    <p:sldLayoutId id="2147484460" r:id="rId6"/>
    <p:sldLayoutId id="2147484461" r:id="rId7"/>
    <p:sldLayoutId id="2147484462" r:id="rId8"/>
    <p:sldLayoutId id="2147484463" r:id="rId9"/>
    <p:sldLayoutId id="2147484464" r:id="rId10"/>
    <p:sldLayoutId id="2147484465" r:id="rId11"/>
    <p:sldLayoutId id="2147484466" r:id="rId12"/>
    <p:sldLayoutId id="2147484467" r:id="rId13"/>
    <p:sldLayoutId id="2147484468" r:id="rId14"/>
    <p:sldLayoutId id="2147484469" r:id="rId15"/>
    <p:sldLayoutId id="2147484471" r:id="rId16"/>
    <p:sldLayoutId id="2147484473" r:id="rId17"/>
    <p:sldLayoutId id="2147484474" r:id="rId18"/>
    <p:sldLayoutId id="2147484475" r:id="rId19"/>
    <p:sldLayoutId id="2147484476" r:id="rId20"/>
    <p:sldLayoutId id="2147484507" r:id="rId21"/>
    <p:sldLayoutId id="2147484614" r:id="rId22"/>
    <p:sldLayoutId id="2147484618" r:id="rId2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03770E05-D626-AA45-8B5F-80B9B1EFDA07}"/>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1467725" y="305166"/>
            <a:ext cx="365760" cy="365760"/>
          </a:xfrm>
          <a:prstGeom prst="rect">
            <a:avLst/>
          </a:prstGeom>
        </p:spPr>
      </p:pic>
      <p:sp>
        <p:nvSpPr>
          <p:cNvPr id="8" name="TextBox 7">
            <a:extLst>
              <a:ext uri="{FF2B5EF4-FFF2-40B4-BE49-F238E27FC236}">
                <a16:creationId xmlns:a16="http://schemas.microsoft.com/office/drawing/2014/main" id="{8D10C8E0-6B8E-A841-A0D3-0FA3CCF78A40}"/>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784227369"/>
      </p:ext>
    </p:extLst>
  </p:cSld>
  <p:clrMap bg1="lt1" tx1="dk1" bg2="lt2" tx2="dk2" accent1="accent1" accent2="accent2" accent3="accent3" accent4="accent4" accent5="accent5" accent6="accent6" hlink="hlink" folHlink="folHlink"/>
  <p:sldLayoutIdLst>
    <p:sldLayoutId id="2147484478" r:id="rId1"/>
    <p:sldLayoutId id="2147484479" r:id="rId2"/>
    <p:sldLayoutId id="2147484480" r:id="rId3"/>
    <p:sldLayoutId id="2147484481" r:id="rId4"/>
    <p:sldLayoutId id="2147484482" r:id="rId5"/>
    <p:sldLayoutId id="2147484483"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hf sldNum="0" hdr="0" ftr="0" dt="0"/>
  <p:txStyles>
    <p:title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356478897"/>
      </p:ext>
    </p:extLst>
  </p:cSld>
  <p:clrMap bg1="lt1" tx1="dk1" bg2="lt2" tx2="dk2" accent1="accent1" accent2="accent2" accent3="accent3" accent4="accent4" accent5="accent5" accent6="accent6" hlink="hlink" folHlink="folHlink"/>
  <p:sldLayoutIdLst>
    <p:sldLayoutId id="2147484485"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8" presetClass="entr" presetSubtype="3"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strips(upRight)">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hf sldNum="0" hdr="0" ftr="0" dt="0"/>
  <p:txStyles>
    <p:titleStyle>
      <a:lvl1pPr algn="l" defTabSz="914400" rtl="0" eaLnBrk="1" latinLnBrk="0" hangingPunct="1">
        <a:lnSpc>
          <a:spcPct val="90000"/>
        </a:lnSpc>
        <a:spcBef>
          <a:spcPct val="0"/>
        </a:spcBef>
        <a:buNone/>
        <a:defRPr sz="2400" b="1" i="0" kern="1200">
          <a:solidFill>
            <a:schemeClr val="bg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chemeClr val="bg1"/>
          </a:solidFill>
          <a:latin typeface="Calibri Light" panose="020F0302020204030204" pitchFamily="34"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4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5.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8.svg"/><Relationship Id="rId3" Type="http://schemas.openxmlformats.org/officeDocument/2006/relationships/image" Target="../media/image70.svg"/><Relationship Id="rId7" Type="http://schemas.openxmlformats.org/officeDocument/2006/relationships/image" Target="../media/image74.svg"/><Relationship Id="rId12" Type="http://schemas.openxmlformats.org/officeDocument/2006/relationships/image" Target="../media/image11.svg"/><Relationship Id="rId2" Type="http://schemas.openxmlformats.org/officeDocument/2006/relationships/image" Target="../media/image69.png"/><Relationship Id="rId16" Type="http://schemas.openxmlformats.org/officeDocument/2006/relationships/image" Target="../media/image81.jpeg"/><Relationship Id="rId1" Type="http://schemas.openxmlformats.org/officeDocument/2006/relationships/slideLayout" Target="../slideLayouts/slideLayout128.xml"/><Relationship Id="rId6" Type="http://schemas.openxmlformats.org/officeDocument/2006/relationships/image" Target="../media/image73.png"/><Relationship Id="rId11" Type="http://schemas.openxmlformats.org/officeDocument/2006/relationships/image" Target="../media/image10.png"/><Relationship Id="rId5" Type="http://schemas.openxmlformats.org/officeDocument/2006/relationships/image" Target="../media/image72.svg"/><Relationship Id="rId15" Type="http://schemas.openxmlformats.org/officeDocument/2006/relationships/image" Target="../media/image80.png"/><Relationship Id="rId10" Type="http://schemas.openxmlformats.org/officeDocument/2006/relationships/image" Target="../media/image77.svg"/><Relationship Id="rId4" Type="http://schemas.openxmlformats.org/officeDocument/2006/relationships/image" Target="../media/image71.png"/><Relationship Id="rId9" Type="http://schemas.openxmlformats.org/officeDocument/2006/relationships/image" Target="../media/image76.svg"/><Relationship Id="rId14"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1.xml"/><Relationship Id="rId5" Type="http://schemas.openxmlformats.org/officeDocument/2006/relationships/image" Target="../media/image85.png"/><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1.xml"/><Relationship Id="rId5" Type="http://schemas.openxmlformats.org/officeDocument/2006/relationships/image" Target="../media/image85.png"/><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96.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5.svg"/><Relationship Id="rId2" Type="http://schemas.openxmlformats.org/officeDocument/2006/relationships/image" Target="../media/image86.png"/><Relationship Id="rId1" Type="http://schemas.openxmlformats.org/officeDocument/2006/relationships/slideLayout" Target="../slideLayouts/slideLayout42.xml"/><Relationship Id="rId6" Type="http://schemas.openxmlformats.org/officeDocument/2006/relationships/image" Target="../media/image90.svg"/><Relationship Id="rId11" Type="http://schemas.openxmlformats.org/officeDocument/2006/relationships/image" Target="../media/image94.png"/><Relationship Id="rId5" Type="http://schemas.openxmlformats.org/officeDocument/2006/relationships/image" Target="../media/image89.png"/><Relationship Id="rId10" Type="http://schemas.openxmlformats.org/officeDocument/2006/relationships/image" Target="../media/image93.svg"/><Relationship Id="rId4" Type="http://schemas.openxmlformats.org/officeDocument/2006/relationships/image" Target="../media/image88.svg"/><Relationship Id="rId9" Type="http://schemas.openxmlformats.org/officeDocument/2006/relationships/image" Target="../media/image92.png"/><Relationship Id="rId14" Type="http://schemas.openxmlformats.org/officeDocument/2006/relationships/image" Target="../media/image97.svg"/></Relationships>
</file>

<file path=ppt/slides/_rels/slide9.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105.svg"/><Relationship Id="rId18" Type="http://schemas.openxmlformats.org/officeDocument/2006/relationships/image" Target="../media/image110.png"/><Relationship Id="rId3" Type="http://schemas.openxmlformats.org/officeDocument/2006/relationships/image" Target="../media/image45.png"/><Relationship Id="rId7" Type="http://schemas.openxmlformats.org/officeDocument/2006/relationships/image" Target="../media/image101.png"/><Relationship Id="rId12" Type="http://schemas.openxmlformats.org/officeDocument/2006/relationships/image" Target="../media/image104.png"/><Relationship Id="rId17" Type="http://schemas.openxmlformats.org/officeDocument/2006/relationships/image" Target="../media/image109.svg"/><Relationship Id="rId2" Type="http://schemas.openxmlformats.org/officeDocument/2006/relationships/notesSlide" Target="../notesSlides/notesSlide3.xml"/><Relationship Id="rId16" Type="http://schemas.openxmlformats.org/officeDocument/2006/relationships/image" Target="../media/image108.png"/><Relationship Id="rId1" Type="http://schemas.openxmlformats.org/officeDocument/2006/relationships/slideLayout" Target="../slideLayouts/slideLayout138.xml"/><Relationship Id="rId6" Type="http://schemas.openxmlformats.org/officeDocument/2006/relationships/image" Target="../media/image100.svg"/><Relationship Id="rId11" Type="http://schemas.openxmlformats.org/officeDocument/2006/relationships/image" Target="../media/image103.svg"/><Relationship Id="rId5" Type="http://schemas.openxmlformats.org/officeDocument/2006/relationships/image" Target="../media/image99.png"/><Relationship Id="rId15" Type="http://schemas.openxmlformats.org/officeDocument/2006/relationships/image" Target="../media/image107.svg"/><Relationship Id="rId10" Type="http://schemas.openxmlformats.org/officeDocument/2006/relationships/image" Target="../media/image102.png"/><Relationship Id="rId19" Type="http://schemas.openxmlformats.org/officeDocument/2006/relationships/image" Target="../media/image111.svg"/><Relationship Id="rId4" Type="http://schemas.openxmlformats.org/officeDocument/2006/relationships/image" Target="../media/image98.svg"/><Relationship Id="rId9" Type="http://schemas.openxmlformats.org/officeDocument/2006/relationships/image" Target="../media/image90.svg"/><Relationship Id="rId14"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B88D-44C6-4C62-86B1-7DB22AF044A0}"/>
              </a:ext>
            </a:extLst>
          </p:cNvPr>
          <p:cNvSpPr>
            <a:spLocks noGrp="1"/>
          </p:cNvSpPr>
          <p:nvPr>
            <p:ph type="ctrTitle"/>
          </p:nvPr>
        </p:nvSpPr>
        <p:spPr>
          <a:xfrm>
            <a:off x="622739" y="1067503"/>
            <a:ext cx="10704786" cy="1927481"/>
          </a:xfrm>
        </p:spPr>
        <p:txBody>
          <a:bodyPr/>
          <a:lstStyle/>
          <a:p>
            <a:r>
              <a:rPr lang="en-US" dirty="0"/>
              <a:t>Enterprise Monitoring and Governance </a:t>
            </a:r>
          </a:p>
        </p:txBody>
      </p:sp>
      <p:sp>
        <p:nvSpPr>
          <p:cNvPr id="6" name="Subtitle 5">
            <a:extLst>
              <a:ext uri="{FF2B5EF4-FFF2-40B4-BE49-F238E27FC236}">
                <a16:creationId xmlns:a16="http://schemas.microsoft.com/office/drawing/2014/main" id="{D4FB4010-FFFA-144F-B2A5-D24CE42EB952}"/>
              </a:ext>
            </a:extLst>
          </p:cNvPr>
          <p:cNvSpPr>
            <a:spLocks noGrp="1"/>
          </p:cNvSpPr>
          <p:nvPr>
            <p:ph type="subTitle" idx="1"/>
          </p:nvPr>
        </p:nvSpPr>
        <p:spPr>
          <a:xfrm>
            <a:off x="838199" y="3951676"/>
            <a:ext cx="7971181" cy="557306"/>
          </a:xfrm>
        </p:spPr>
        <p:txBody>
          <a:bodyPr>
            <a:normAutofit/>
          </a:bodyPr>
          <a:lstStyle/>
          <a:p>
            <a:r>
              <a:rPr lang="en-HK" sz="1800" dirty="0">
                <a:solidFill>
                  <a:schemeClr val="bg1"/>
                </a:solidFill>
              </a:rPr>
              <a:t>Nalin Agrawal: </a:t>
            </a:r>
            <a:r>
              <a:rPr lang="en-HK" sz="1800" dirty="0"/>
              <a:t>Sales Engineering Manager INDIA</a:t>
            </a:r>
          </a:p>
          <a:p>
            <a:endParaRPr lang="en-US" sz="1800" dirty="0"/>
          </a:p>
        </p:txBody>
      </p:sp>
    </p:spTree>
    <p:extLst>
      <p:ext uri="{BB962C8B-B14F-4D97-AF65-F5344CB8AC3E}">
        <p14:creationId xmlns:p14="http://schemas.microsoft.com/office/powerpoint/2010/main" val="4284918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Flowchart: Delay 81"/>
          <p:cNvSpPr/>
          <p:nvPr/>
        </p:nvSpPr>
        <p:spPr>
          <a:xfrm rot="16200000">
            <a:off x="5327514" y="-249676"/>
            <a:ext cx="1536971" cy="12192000"/>
          </a:xfrm>
          <a:prstGeom prst="flowChartDelay">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4" name="Cylinder 3"/>
          <p:cNvSpPr/>
          <p:nvPr/>
        </p:nvSpPr>
        <p:spPr>
          <a:xfrm rot="5400000">
            <a:off x="1595585" y="2371140"/>
            <a:ext cx="517109" cy="2705362"/>
          </a:xfrm>
          <a:prstGeom prst="ca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6" name="Cylinder 5"/>
          <p:cNvSpPr/>
          <p:nvPr/>
        </p:nvSpPr>
        <p:spPr>
          <a:xfrm rot="5400000">
            <a:off x="4194794" y="2371141"/>
            <a:ext cx="517109" cy="2705362"/>
          </a:xfrm>
          <a:prstGeom prst="ca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7" name="Cylinder 6"/>
          <p:cNvSpPr/>
          <p:nvPr/>
        </p:nvSpPr>
        <p:spPr>
          <a:xfrm rot="5400000">
            <a:off x="6794004" y="2371140"/>
            <a:ext cx="517109" cy="2705362"/>
          </a:xfrm>
          <a:prstGeom prst="ca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8" name="Cylinder 7"/>
          <p:cNvSpPr/>
          <p:nvPr/>
        </p:nvSpPr>
        <p:spPr>
          <a:xfrm rot="5400000">
            <a:off x="9386907" y="2371141"/>
            <a:ext cx="517109" cy="2705362"/>
          </a:xfrm>
          <a:prstGeom prst="ca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10" name="TextBox 9"/>
          <p:cNvSpPr txBox="1"/>
          <p:nvPr/>
        </p:nvSpPr>
        <p:spPr>
          <a:xfrm>
            <a:off x="1119466" y="3569319"/>
            <a:ext cx="1469346" cy="309004"/>
          </a:xfrm>
          <a:prstGeom prst="rect">
            <a:avLst/>
          </a:prstGeom>
          <a:noFill/>
        </p:spPr>
        <p:txBody>
          <a:bodyPr wrap="square" lIns="0" tIns="0" rIns="0" bIns="0" rtlCol="0">
            <a:normAutofit/>
          </a:bodyPr>
          <a:lstStyle/>
          <a:p>
            <a:pPr algn="ctr">
              <a:lnSpc>
                <a:spcPct val="120000"/>
              </a:lnSpc>
            </a:pPr>
            <a:r>
              <a:rPr lang="en-US" b="1" dirty="0">
                <a:solidFill>
                  <a:schemeClr val="bg1"/>
                </a:solidFill>
                <a:latin typeface="Calibri Light" charset="0"/>
                <a:ea typeface="Calibri Light" charset="0"/>
                <a:cs typeface="Calibri Light" charset="0"/>
              </a:rPr>
              <a:t>Q1</a:t>
            </a:r>
          </a:p>
        </p:txBody>
      </p:sp>
      <p:sp>
        <p:nvSpPr>
          <p:cNvPr id="11" name="TextBox 10"/>
          <p:cNvSpPr txBox="1"/>
          <p:nvPr/>
        </p:nvSpPr>
        <p:spPr>
          <a:xfrm>
            <a:off x="3715523" y="3569319"/>
            <a:ext cx="1469346" cy="309004"/>
          </a:xfrm>
          <a:prstGeom prst="rect">
            <a:avLst/>
          </a:prstGeom>
          <a:noFill/>
        </p:spPr>
        <p:txBody>
          <a:bodyPr wrap="square" lIns="0" tIns="0" rIns="0" bIns="0" rtlCol="0">
            <a:normAutofit/>
          </a:bodyPr>
          <a:lstStyle/>
          <a:p>
            <a:pPr algn="ctr">
              <a:lnSpc>
                <a:spcPct val="120000"/>
              </a:lnSpc>
            </a:pPr>
            <a:r>
              <a:rPr lang="en-US" b="1" dirty="0">
                <a:solidFill>
                  <a:schemeClr val="bg1"/>
                </a:solidFill>
                <a:latin typeface="Calibri Light" charset="0"/>
                <a:ea typeface="Calibri Light" charset="0"/>
                <a:cs typeface="Calibri Light" charset="0"/>
              </a:rPr>
              <a:t>Q2</a:t>
            </a:r>
          </a:p>
        </p:txBody>
      </p:sp>
      <p:sp>
        <p:nvSpPr>
          <p:cNvPr id="12" name="TextBox 11"/>
          <p:cNvSpPr txBox="1"/>
          <p:nvPr/>
        </p:nvSpPr>
        <p:spPr>
          <a:xfrm>
            <a:off x="6311579" y="3569319"/>
            <a:ext cx="1469346" cy="309004"/>
          </a:xfrm>
          <a:prstGeom prst="rect">
            <a:avLst/>
          </a:prstGeom>
          <a:noFill/>
        </p:spPr>
        <p:txBody>
          <a:bodyPr wrap="square" lIns="0" tIns="0" rIns="0" bIns="0" rtlCol="0">
            <a:normAutofit/>
          </a:bodyPr>
          <a:lstStyle/>
          <a:p>
            <a:pPr algn="ctr">
              <a:lnSpc>
                <a:spcPct val="120000"/>
              </a:lnSpc>
            </a:pPr>
            <a:r>
              <a:rPr lang="en-US" b="1" dirty="0">
                <a:solidFill>
                  <a:schemeClr val="bg1"/>
                </a:solidFill>
                <a:latin typeface="Calibri Light" charset="0"/>
                <a:ea typeface="Calibri Light" charset="0"/>
                <a:cs typeface="Calibri Light" charset="0"/>
              </a:rPr>
              <a:t>Q3</a:t>
            </a:r>
          </a:p>
        </p:txBody>
      </p:sp>
      <p:sp>
        <p:nvSpPr>
          <p:cNvPr id="13" name="TextBox 12"/>
          <p:cNvSpPr txBox="1"/>
          <p:nvPr/>
        </p:nvSpPr>
        <p:spPr>
          <a:xfrm>
            <a:off x="8967018" y="3569319"/>
            <a:ext cx="1469346" cy="309004"/>
          </a:xfrm>
          <a:prstGeom prst="rect">
            <a:avLst/>
          </a:prstGeom>
          <a:noFill/>
        </p:spPr>
        <p:txBody>
          <a:bodyPr wrap="square" lIns="0" tIns="0" rIns="0" bIns="0" rtlCol="0">
            <a:normAutofit/>
          </a:bodyPr>
          <a:lstStyle/>
          <a:p>
            <a:pPr algn="ctr">
              <a:lnSpc>
                <a:spcPct val="120000"/>
              </a:lnSpc>
            </a:pPr>
            <a:r>
              <a:rPr lang="en-US" b="1" dirty="0">
                <a:solidFill>
                  <a:schemeClr val="bg1"/>
                </a:solidFill>
                <a:latin typeface="Calibri Light" charset="0"/>
                <a:ea typeface="Calibri Light" charset="0"/>
                <a:cs typeface="Calibri Light" charset="0"/>
              </a:rPr>
              <a:t>Q4</a:t>
            </a:r>
          </a:p>
        </p:txBody>
      </p:sp>
      <p:sp>
        <p:nvSpPr>
          <p:cNvPr id="39" name="Cylinder 38"/>
          <p:cNvSpPr/>
          <p:nvPr/>
        </p:nvSpPr>
        <p:spPr>
          <a:xfrm rot="5400000">
            <a:off x="11166835" y="3191473"/>
            <a:ext cx="517109" cy="1064697"/>
          </a:xfrm>
          <a:prstGeom prst="ca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40" name="TextBox 39"/>
          <p:cNvSpPr txBox="1"/>
          <p:nvPr/>
        </p:nvSpPr>
        <p:spPr>
          <a:xfrm>
            <a:off x="10935493" y="3556712"/>
            <a:ext cx="1469346" cy="309004"/>
          </a:xfrm>
          <a:prstGeom prst="rect">
            <a:avLst/>
          </a:prstGeom>
          <a:noFill/>
        </p:spPr>
        <p:txBody>
          <a:bodyPr wrap="square" lIns="0" tIns="0" rIns="0" bIns="0" rtlCol="0">
            <a:normAutofit/>
          </a:bodyPr>
          <a:lstStyle/>
          <a:p>
            <a:pPr algn="ctr">
              <a:lnSpc>
                <a:spcPct val="120000"/>
              </a:lnSpc>
            </a:pPr>
            <a:r>
              <a:rPr lang="en-US" b="1" dirty="0">
                <a:solidFill>
                  <a:schemeClr val="bg1"/>
                </a:solidFill>
                <a:latin typeface="Calibri Light" charset="0"/>
                <a:ea typeface="Calibri Light" charset="0"/>
                <a:cs typeface="Calibri Light" charset="0"/>
              </a:rPr>
              <a:t>Q1</a:t>
            </a:r>
          </a:p>
        </p:txBody>
      </p:sp>
      <p:sp>
        <p:nvSpPr>
          <p:cNvPr id="14" name="Oval 13"/>
          <p:cNvSpPr/>
          <p:nvPr/>
        </p:nvSpPr>
        <p:spPr>
          <a:xfrm>
            <a:off x="939739" y="3291842"/>
            <a:ext cx="359453" cy="34684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cxnSp>
        <p:nvCxnSpPr>
          <p:cNvPr id="15" name="Straight Connector 14"/>
          <p:cNvCxnSpPr/>
          <p:nvPr/>
        </p:nvCxnSpPr>
        <p:spPr>
          <a:xfrm>
            <a:off x="1119465" y="2642301"/>
            <a:ext cx="0" cy="770938"/>
          </a:xfrm>
          <a:prstGeom prst="line">
            <a:avLst/>
          </a:prstGeom>
          <a:ln w="28575">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7" name="Rectangle: Rounded Corners 16"/>
          <p:cNvSpPr/>
          <p:nvPr/>
        </p:nvSpPr>
        <p:spPr>
          <a:xfrm>
            <a:off x="724113" y="2335833"/>
            <a:ext cx="852468" cy="306467"/>
          </a:xfrm>
          <a:prstGeom prst="roundRect">
            <a:avLst/>
          </a:prstGeom>
          <a:solidFill>
            <a:schemeClr val="accent5">
              <a:lumMod val="75000"/>
            </a:schemeClr>
          </a:solidFill>
        </p:spPr>
        <p:txBody>
          <a:bodyPr wrap="none">
            <a:spAutoFit/>
          </a:bodyPr>
          <a:lstStyle/>
          <a:p>
            <a:pPr algn="ctr"/>
            <a:r>
              <a:rPr lang="en-US" sz="1200" dirty="0">
                <a:solidFill>
                  <a:schemeClr val="bg1"/>
                </a:solidFill>
                <a:latin typeface="Calibri Light" panose="020F0302020204030204" pitchFamily="34" charset="0"/>
              </a:rPr>
              <a:t>QuickStart</a:t>
            </a:r>
          </a:p>
        </p:txBody>
      </p:sp>
      <p:sp>
        <p:nvSpPr>
          <p:cNvPr id="18" name="Oval 17"/>
          <p:cNvSpPr/>
          <p:nvPr/>
        </p:nvSpPr>
        <p:spPr>
          <a:xfrm>
            <a:off x="518274" y="3386437"/>
            <a:ext cx="163961" cy="157655"/>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cxnSp>
        <p:nvCxnSpPr>
          <p:cNvPr id="22" name="Straight Connector 21"/>
          <p:cNvCxnSpPr/>
          <p:nvPr/>
        </p:nvCxnSpPr>
        <p:spPr>
          <a:xfrm flipH="1">
            <a:off x="603407" y="1803575"/>
            <a:ext cx="17868" cy="1582862"/>
          </a:xfrm>
          <a:prstGeom prst="line">
            <a:avLst/>
          </a:prstGeom>
          <a:ln w="28575">
            <a:solidFill>
              <a:schemeClr val="accent3">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Rectangle: Rounded Corners 23"/>
          <p:cNvSpPr/>
          <p:nvPr/>
        </p:nvSpPr>
        <p:spPr>
          <a:xfrm>
            <a:off x="215329" y="1668961"/>
            <a:ext cx="811891" cy="510778"/>
          </a:xfrm>
          <a:prstGeom prst="roundRect">
            <a:avLst/>
          </a:prstGeom>
          <a:solidFill>
            <a:schemeClr val="accent3">
              <a:lumMod val="50000"/>
            </a:schemeClr>
          </a:solidFill>
        </p:spPr>
        <p:txBody>
          <a:bodyPr wrap="square">
            <a:spAutoFit/>
          </a:bodyPr>
          <a:lstStyle/>
          <a:p>
            <a:pPr algn="ctr"/>
            <a:r>
              <a:rPr lang="en-US" sz="1200" dirty="0">
                <a:solidFill>
                  <a:schemeClr val="bg1"/>
                </a:solidFill>
                <a:latin typeface="Calibri Light" panose="020F0302020204030204" pitchFamily="34" charset="0"/>
              </a:rPr>
              <a:t>Kickoff Session</a:t>
            </a:r>
          </a:p>
        </p:txBody>
      </p:sp>
      <p:sp>
        <p:nvSpPr>
          <p:cNvPr id="27" name="Oval 26"/>
          <p:cNvSpPr/>
          <p:nvPr/>
        </p:nvSpPr>
        <p:spPr>
          <a:xfrm>
            <a:off x="3283546" y="3402191"/>
            <a:ext cx="163961" cy="157655"/>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cxnSp>
        <p:nvCxnSpPr>
          <p:cNvPr id="28" name="Straight Connector 27"/>
          <p:cNvCxnSpPr/>
          <p:nvPr/>
        </p:nvCxnSpPr>
        <p:spPr>
          <a:xfrm flipH="1">
            <a:off x="3368679" y="1819329"/>
            <a:ext cx="17868" cy="1582862"/>
          </a:xfrm>
          <a:prstGeom prst="line">
            <a:avLst/>
          </a:prstGeom>
          <a:ln w="28575">
            <a:solidFill>
              <a:schemeClr val="accent3">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9" name="Rectangle: Rounded Corners 28">
            <a:hlinkClick r:id="" action="ppaction://noaction"/>
          </p:cNvPr>
          <p:cNvSpPr/>
          <p:nvPr/>
        </p:nvSpPr>
        <p:spPr>
          <a:xfrm>
            <a:off x="2946566" y="1505773"/>
            <a:ext cx="1103968" cy="715089"/>
          </a:xfrm>
          <a:prstGeom prst="roundRect">
            <a:avLst/>
          </a:prstGeom>
          <a:solidFill>
            <a:schemeClr val="accent3">
              <a:lumMod val="50000"/>
            </a:schemeClr>
          </a:solidFill>
        </p:spPr>
        <p:txBody>
          <a:bodyPr wrap="square">
            <a:spAutoFit/>
          </a:bodyPr>
          <a:lstStyle/>
          <a:p>
            <a:pPr algn="ctr"/>
            <a:r>
              <a:rPr lang="en-US" sz="1200" dirty="0">
                <a:solidFill>
                  <a:schemeClr val="bg1"/>
                </a:solidFill>
                <a:latin typeface="Calibri Light" panose="020F0302020204030204" pitchFamily="34" charset="0"/>
              </a:rPr>
              <a:t>Project Management Review</a:t>
            </a:r>
          </a:p>
        </p:txBody>
      </p:sp>
      <p:sp>
        <p:nvSpPr>
          <p:cNvPr id="30" name="Oval 29"/>
          <p:cNvSpPr/>
          <p:nvPr/>
        </p:nvSpPr>
        <p:spPr>
          <a:xfrm>
            <a:off x="5882755" y="3402191"/>
            <a:ext cx="163961" cy="157655"/>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cxnSp>
        <p:nvCxnSpPr>
          <p:cNvPr id="31" name="Straight Connector 30"/>
          <p:cNvCxnSpPr/>
          <p:nvPr/>
        </p:nvCxnSpPr>
        <p:spPr>
          <a:xfrm flipH="1">
            <a:off x="5967888" y="1819329"/>
            <a:ext cx="17868" cy="1582862"/>
          </a:xfrm>
          <a:prstGeom prst="line">
            <a:avLst/>
          </a:prstGeom>
          <a:ln w="28575">
            <a:solidFill>
              <a:schemeClr val="accent3">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2" name="Rectangle: Rounded Corners 31"/>
          <p:cNvSpPr/>
          <p:nvPr/>
        </p:nvSpPr>
        <p:spPr>
          <a:xfrm>
            <a:off x="5548401" y="1505774"/>
            <a:ext cx="1131531" cy="715089"/>
          </a:xfrm>
          <a:prstGeom prst="roundRect">
            <a:avLst/>
          </a:prstGeom>
          <a:solidFill>
            <a:schemeClr val="accent3">
              <a:lumMod val="50000"/>
            </a:schemeClr>
          </a:solidFill>
        </p:spPr>
        <p:txBody>
          <a:bodyPr wrap="square">
            <a:spAutoFit/>
          </a:bodyPr>
          <a:lstStyle/>
          <a:p>
            <a:pPr algn="ctr"/>
            <a:r>
              <a:rPr lang="en-US" sz="1200" dirty="0">
                <a:solidFill>
                  <a:schemeClr val="bg1"/>
                </a:solidFill>
                <a:latin typeface="Calibri Light" panose="020F0302020204030204" pitchFamily="34" charset="0"/>
              </a:rPr>
              <a:t>Project Management Review</a:t>
            </a:r>
          </a:p>
        </p:txBody>
      </p:sp>
      <p:sp>
        <p:nvSpPr>
          <p:cNvPr id="33" name="Oval 32"/>
          <p:cNvSpPr/>
          <p:nvPr/>
        </p:nvSpPr>
        <p:spPr>
          <a:xfrm>
            <a:off x="8467124" y="3402191"/>
            <a:ext cx="163961" cy="157655"/>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cxnSp>
        <p:nvCxnSpPr>
          <p:cNvPr id="34" name="Straight Connector 33"/>
          <p:cNvCxnSpPr/>
          <p:nvPr/>
        </p:nvCxnSpPr>
        <p:spPr>
          <a:xfrm flipH="1">
            <a:off x="8552257" y="1819329"/>
            <a:ext cx="17868" cy="1582862"/>
          </a:xfrm>
          <a:prstGeom prst="line">
            <a:avLst/>
          </a:prstGeom>
          <a:ln w="28575">
            <a:solidFill>
              <a:schemeClr val="accent3">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11032821" y="3376974"/>
            <a:ext cx="163961" cy="157655"/>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cxnSp>
        <p:nvCxnSpPr>
          <p:cNvPr id="37" name="Straight Connector 36"/>
          <p:cNvCxnSpPr/>
          <p:nvPr/>
        </p:nvCxnSpPr>
        <p:spPr>
          <a:xfrm flipH="1">
            <a:off x="11117954" y="1794112"/>
            <a:ext cx="17868" cy="1582862"/>
          </a:xfrm>
          <a:prstGeom prst="line">
            <a:avLst/>
          </a:prstGeom>
          <a:ln w="28575">
            <a:solidFill>
              <a:schemeClr val="accent3">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4816369" y="3338347"/>
            <a:ext cx="259193" cy="25383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cxnSp>
        <p:nvCxnSpPr>
          <p:cNvPr id="46" name="Straight Connector 45"/>
          <p:cNvCxnSpPr/>
          <p:nvPr/>
        </p:nvCxnSpPr>
        <p:spPr>
          <a:xfrm>
            <a:off x="4942775" y="2585543"/>
            <a:ext cx="0" cy="780725"/>
          </a:xfrm>
          <a:prstGeom prst="line">
            <a:avLst/>
          </a:prstGeom>
          <a:ln w="28575">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Rectangle: Rounded Corners 46"/>
          <p:cNvSpPr/>
          <p:nvPr/>
        </p:nvSpPr>
        <p:spPr>
          <a:xfrm>
            <a:off x="4508823" y="2358600"/>
            <a:ext cx="837920" cy="715089"/>
          </a:xfrm>
          <a:prstGeom prst="roundRect">
            <a:avLst/>
          </a:prstGeom>
          <a:solidFill>
            <a:schemeClr val="accent6">
              <a:lumMod val="75000"/>
            </a:schemeClr>
          </a:solidFill>
        </p:spPr>
        <p:txBody>
          <a:bodyPr wrap="square">
            <a:spAutoFit/>
          </a:bodyPr>
          <a:lstStyle/>
          <a:p>
            <a:pPr algn="ctr"/>
            <a:r>
              <a:rPr lang="en-US" sz="1200" dirty="0">
                <a:solidFill>
                  <a:schemeClr val="bg1"/>
                </a:solidFill>
                <a:latin typeface="Calibri Light" panose="020F0302020204030204" pitchFamily="34" charset="0"/>
              </a:rPr>
              <a:t>Health &amp; Velocity Check</a:t>
            </a:r>
          </a:p>
        </p:txBody>
      </p:sp>
      <p:sp>
        <p:nvSpPr>
          <p:cNvPr id="54" name="Oval 53"/>
          <p:cNvSpPr/>
          <p:nvPr/>
        </p:nvSpPr>
        <p:spPr>
          <a:xfrm>
            <a:off x="10323047" y="3338934"/>
            <a:ext cx="259193" cy="25383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cxnSp>
        <p:nvCxnSpPr>
          <p:cNvPr id="55" name="Straight Connector 54"/>
          <p:cNvCxnSpPr/>
          <p:nvPr/>
        </p:nvCxnSpPr>
        <p:spPr>
          <a:xfrm>
            <a:off x="10449453" y="2586130"/>
            <a:ext cx="0" cy="780725"/>
          </a:xfrm>
          <a:prstGeom prst="line">
            <a:avLst/>
          </a:prstGeom>
          <a:ln w="28575">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6" name="Rectangle: Rounded Corners 55"/>
          <p:cNvSpPr/>
          <p:nvPr/>
        </p:nvSpPr>
        <p:spPr>
          <a:xfrm>
            <a:off x="10030493" y="2336543"/>
            <a:ext cx="837920" cy="715089"/>
          </a:xfrm>
          <a:prstGeom prst="roundRect">
            <a:avLst/>
          </a:prstGeom>
          <a:solidFill>
            <a:schemeClr val="accent6">
              <a:lumMod val="75000"/>
            </a:schemeClr>
          </a:solidFill>
        </p:spPr>
        <p:txBody>
          <a:bodyPr wrap="square">
            <a:spAutoFit/>
          </a:bodyPr>
          <a:lstStyle/>
          <a:p>
            <a:pPr algn="ctr"/>
            <a:r>
              <a:rPr lang="en-US" sz="1200" dirty="0">
                <a:solidFill>
                  <a:schemeClr val="bg1"/>
                </a:solidFill>
                <a:latin typeface="Calibri Light" panose="020F0302020204030204" pitchFamily="34" charset="0"/>
              </a:rPr>
              <a:t>Health &amp; Velocity Check</a:t>
            </a:r>
          </a:p>
        </p:txBody>
      </p:sp>
      <p:sp>
        <p:nvSpPr>
          <p:cNvPr id="62" name="TextBox 61"/>
          <p:cNvSpPr txBox="1"/>
          <p:nvPr/>
        </p:nvSpPr>
        <p:spPr>
          <a:xfrm>
            <a:off x="4315652" y="852962"/>
            <a:ext cx="3348596" cy="373847"/>
          </a:xfrm>
          <a:prstGeom prst="rect">
            <a:avLst/>
          </a:prstGeom>
          <a:noFill/>
        </p:spPr>
        <p:txBody>
          <a:bodyPr wrap="square" lIns="0" tIns="0" rIns="0" bIns="0" rtlCol="0">
            <a:normAutofit/>
          </a:bodyPr>
          <a:lstStyle/>
          <a:p>
            <a:pPr>
              <a:lnSpc>
                <a:spcPct val="120000"/>
              </a:lnSpc>
            </a:pPr>
            <a:r>
              <a:rPr lang="en-US" sz="1600" i="1" dirty="0">
                <a:solidFill>
                  <a:schemeClr val="bg1"/>
                </a:solidFill>
                <a:latin typeface="Calibri Light" charset="0"/>
                <a:ea typeface="Calibri Light" charset="0"/>
                <a:cs typeface="Calibri Light" charset="0"/>
              </a:rPr>
              <a:t>Key Milestones &amp; Planned Activities</a:t>
            </a:r>
          </a:p>
        </p:txBody>
      </p:sp>
      <p:sp>
        <p:nvSpPr>
          <p:cNvPr id="63" name="TextBox 62"/>
          <p:cNvSpPr txBox="1"/>
          <p:nvPr/>
        </p:nvSpPr>
        <p:spPr>
          <a:xfrm>
            <a:off x="4120327" y="5944742"/>
            <a:ext cx="3348596" cy="373847"/>
          </a:xfrm>
          <a:prstGeom prst="rect">
            <a:avLst/>
          </a:prstGeom>
          <a:noFill/>
        </p:spPr>
        <p:txBody>
          <a:bodyPr wrap="square" lIns="0" tIns="0" rIns="0" bIns="0" rtlCol="0">
            <a:normAutofit/>
          </a:bodyPr>
          <a:lstStyle/>
          <a:p>
            <a:pPr algn="ctr">
              <a:lnSpc>
                <a:spcPct val="120000"/>
              </a:lnSpc>
            </a:pPr>
            <a:r>
              <a:rPr lang="en-US" sz="1600" i="1" dirty="0">
                <a:latin typeface="Calibri Light" charset="0"/>
                <a:ea typeface="Calibri Light" charset="0"/>
                <a:cs typeface="Calibri Light" charset="0"/>
              </a:rPr>
              <a:t>On-Going Weekly Activities</a:t>
            </a:r>
          </a:p>
        </p:txBody>
      </p:sp>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8756" y="5347662"/>
            <a:ext cx="640080" cy="640080"/>
          </a:xfrm>
          <a:prstGeom prst="rect">
            <a:avLst/>
          </a:prstGeom>
        </p:spPr>
      </p:pic>
      <p:sp>
        <p:nvSpPr>
          <p:cNvPr id="66" name="TextBox 65"/>
          <p:cNvSpPr txBox="1"/>
          <p:nvPr/>
        </p:nvSpPr>
        <p:spPr>
          <a:xfrm>
            <a:off x="2028605" y="5987742"/>
            <a:ext cx="888734" cy="293477"/>
          </a:xfrm>
          <a:prstGeom prst="rect">
            <a:avLst/>
          </a:prstGeom>
          <a:noFill/>
        </p:spPr>
        <p:txBody>
          <a:bodyPr wrap="square" lIns="0" tIns="0" rIns="0" bIns="0" rtlCol="0">
            <a:normAutofit/>
          </a:bodyPr>
          <a:lstStyle/>
          <a:p>
            <a:pPr algn="ctr">
              <a:lnSpc>
                <a:spcPct val="120000"/>
              </a:lnSpc>
            </a:pPr>
            <a:r>
              <a:rPr lang="en-US" sz="1200" dirty="0">
                <a:latin typeface="Calibri Light" charset="0"/>
                <a:ea typeface="Calibri Light" charset="0"/>
                <a:cs typeface="Calibri Light" charset="0"/>
              </a:rPr>
              <a:t>Live Chat</a:t>
            </a:r>
          </a:p>
        </p:txBody>
      </p:sp>
      <p:grpSp>
        <p:nvGrpSpPr>
          <p:cNvPr id="67" name="Group 66"/>
          <p:cNvGrpSpPr/>
          <p:nvPr/>
        </p:nvGrpSpPr>
        <p:grpSpPr>
          <a:xfrm>
            <a:off x="3168497" y="5314123"/>
            <a:ext cx="863950" cy="763998"/>
            <a:chOff x="4503236" y="1398141"/>
            <a:chExt cx="1068158" cy="1019020"/>
          </a:xfrm>
        </p:grpSpPr>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876" y="1398141"/>
              <a:ext cx="818518" cy="818518"/>
            </a:xfrm>
            <a:prstGeom prst="rect">
              <a:avLst/>
            </a:prstGeom>
          </p:spPr>
        </p:pic>
        <p:sp>
          <p:nvSpPr>
            <p:cNvPr id="69" name="Rectangle 68"/>
            <p:cNvSpPr/>
            <p:nvPr/>
          </p:nvSpPr>
          <p:spPr>
            <a:xfrm>
              <a:off x="4503236" y="2140162"/>
              <a:ext cx="184731" cy="276999"/>
            </a:xfrm>
            <a:prstGeom prst="rect">
              <a:avLst/>
            </a:prstGeom>
          </p:spPr>
          <p:txBody>
            <a:bodyPr wrap="none">
              <a:spAutoFit/>
            </a:bodyPr>
            <a:lstStyle/>
            <a:p>
              <a:endParaRPr lang="en-US" sz="1200" dirty="0">
                <a:solidFill>
                  <a:srgbClr val="DD5956"/>
                </a:solidFill>
                <a:latin typeface="Calibri Light" panose="020F0302020204030204" pitchFamily="34" charset="0"/>
              </a:endParaRPr>
            </a:p>
          </p:txBody>
        </p:sp>
      </p:grpSp>
      <p:sp>
        <p:nvSpPr>
          <p:cNvPr id="70" name="TextBox 69"/>
          <p:cNvSpPr txBox="1"/>
          <p:nvPr/>
        </p:nvSpPr>
        <p:spPr>
          <a:xfrm>
            <a:off x="2893472" y="5925457"/>
            <a:ext cx="1660635" cy="293477"/>
          </a:xfrm>
          <a:prstGeom prst="rect">
            <a:avLst/>
          </a:prstGeom>
          <a:noFill/>
        </p:spPr>
        <p:txBody>
          <a:bodyPr wrap="square" lIns="0" tIns="0" rIns="0" bIns="0" rtlCol="0">
            <a:normAutofit/>
          </a:bodyPr>
          <a:lstStyle/>
          <a:p>
            <a:pPr algn="ctr">
              <a:lnSpc>
                <a:spcPct val="120000"/>
              </a:lnSpc>
            </a:pPr>
            <a:r>
              <a:rPr lang="en-US" sz="1200" dirty="0">
                <a:latin typeface="Calibri Light" charset="0"/>
                <a:ea typeface="Calibri Light" charset="0"/>
                <a:cs typeface="Calibri Light" charset="0"/>
              </a:rPr>
              <a:t>App Triage</a:t>
            </a:r>
          </a:p>
        </p:txBody>
      </p:sp>
      <p:pic>
        <p:nvPicPr>
          <p:cNvPr id="73" name="Picture 7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0598" y="5322565"/>
            <a:ext cx="760052" cy="760052"/>
          </a:xfrm>
          <a:prstGeom prst="rect">
            <a:avLst/>
          </a:prstGeom>
        </p:spPr>
      </p:pic>
      <p:pic>
        <p:nvPicPr>
          <p:cNvPr id="74" name="Picture 7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3211" y="5516144"/>
            <a:ext cx="549863" cy="549863"/>
          </a:xfrm>
          <a:prstGeom prst="rect">
            <a:avLst/>
          </a:prstGeom>
        </p:spPr>
      </p:pic>
      <p:pic>
        <p:nvPicPr>
          <p:cNvPr id="75" name="Picture 7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5949" y="5142515"/>
            <a:ext cx="854597" cy="854597"/>
          </a:xfrm>
          <a:prstGeom prst="rect">
            <a:avLst/>
          </a:prstGeom>
        </p:spPr>
      </p:pic>
      <p:sp>
        <p:nvSpPr>
          <p:cNvPr id="76" name="TextBox 75"/>
          <p:cNvSpPr txBox="1"/>
          <p:nvPr/>
        </p:nvSpPr>
        <p:spPr>
          <a:xfrm>
            <a:off x="7166153" y="5858147"/>
            <a:ext cx="1318092" cy="483636"/>
          </a:xfrm>
          <a:prstGeom prst="rect">
            <a:avLst/>
          </a:prstGeom>
          <a:noFill/>
        </p:spPr>
        <p:txBody>
          <a:bodyPr wrap="square" lIns="0" tIns="0" rIns="0" bIns="0" rtlCol="0">
            <a:normAutofit/>
          </a:bodyPr>
          <a:lstStyle/>
          <a:p>
            <a:pPr algn="ctr">
              <a:lnSpc>
                <a:spcPct val="120000"/>
              </a:lnSpc>
            </a:pPr>
            <a:r>
              <a:rPr lang="en-US" sz="1200" dirty="0">
                <a:latin typeface="Calibri Light" charset="0"/>
                <a:ea typeface="Calibri Light" charset="0"/>
                <a:cs typeface="Calibri Light" charset="0"/>
              </a:rPr>
              <a:t>Enablement &amp; Coaching Sessions</a:t>
            </a:r>
          </a:p>
        </p:txBody>
      </p:sp>
      <p:sp>
        <p:nvSpPr>
          <p:cNvPr id="77" name="TextBox 76"/>
          <p:cNvSpPr txBox="1"/>
          <p:nvPr/>
        </p:nvSpPr>
        <p:spPr>
          <a:xfrm>
            <a:off x="8506577" y="6040611"/>
            <a:ext cx="1660635" cy="293477"/>
          </a:xfrm>
          <a:prstGeom prst="rect">
            <a:avLst/>
          </a:prstGeom>
          <a:noFill/>
        </p:spPr>
        <p:txBody>
          <a:bodyPr wrap="square" lIns="0" tIns="0" rIns="0" bIns="0" rtlCol="0">
            <a:normAutofit/>
          </a:bodyPr>
          <a:lstStyle/>
          <a:p>
            <a:pPr algn="ctr">
              <a:lnSpc>
                <a:spcPct val="120000"/>
              </a:lnSpc>
            </a:pPr>
            <a:r>
              <a:rPr lang="en-US" sz="1200" dirty="0">
                <a:latin typeface="Calibri Light" charset="0"/>
                <a:ea typeface="Calibri Light" charset="0"/>
                <a:cs typeface="Calibri Light" charset="0"/>
              </a:rPr>
              <a:t>Staff Proficiency Check</a:t>
            </a:r>
          </a:p>
        </p:txBody>
      </p:sp>
      <p:sp>
        <p:nvSpPr>
          <p:cNvPr id="78" name="TextBox 77"/>
          <p:cNvSpPr txBox="1"/>
          <p:nvPr/>
        </p:nvSpPr>
        <p:spPr>
          <a:xfrm>
            <a:off x="303749" y="6166534"/>
            <a:ext cx="1660635" cy="293477"/>
          </a:xfrm>
          <a:prstGeom prst="rect">
            <a:avLst/>
          </a:prstGeom>
          <a:noFill/>
        </p:spPr>
        <p:txBody>
          <a:bodyPr wrap="square" lIns="0" tIns="0" rIns="0" bIns="0" rtlCol="0">
            <a:normAutofit/>
          </a:bodyPr>
          <a:lstStyle/>
          <a:p>
            <a:pPr algn="ctr">
              <a:lnSpc>
                <a:spcPct val="120000"/>
              </a:lnSpc>
            </a:pPr>
            <a:r>
              <a:rPr lang="en-US" sz="1200" dirty="0">
                <a:latin typeface="Calibri Light" charset="0"/>
                <a:ea typeface="Calibri Light" charset="0"/>
                <a:cs typeface="Calibri Light" charset="0"/>
              </a:rPr>
              <a:t>Weekly Planner</a:t>
            </a:r>
          </a:p>
        </p:txBody>
      </p:sp>
      <p:pic>
        <p:nvPicPr>
          <p:cNvPr id="2050" name="Picture 2" descr="Image result for calenda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337" y="5527349"/>
            <a:ext cx="718101" cy="718101"/>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p:cNvSpPr txBox="1"/>
          <p:nvPr/>
        </p:nvSpPr>
        <p:spPr>
          <a:xfrm>
            <a:off x="10154736" y="6131666"/>
            <a:ext cx="1660635" cy="483636"/>
          </a:xfrm>
          <a:prstGeom prst="rect">
            <a:avLst/>
          </a:prstGeom>
          <a:noFill/>
        </p:spPr>
        <p:txBody>
          <a:bodyPr wrap="square" lIns="0" tIns="0" rIns="0" bIns="0" rtlCol="0">
            <a:normAutofit/>
          </a:bodyPr>
          <a:lstStyle/>
          <a:p>
            <a:pPr algn="ctr">
              <a:lnSpc>
                <a:spcPct val="120000"/>
              </a:lnSpc>
            </a:pPr>
            <a:r>
              <a:rPr lang="en-US" sz="1200" dirty="0">
                <a:latin typeface="Calibri Light" charset="0"/>
                <a:ea typeface="Calibri Light" charset="0"/>
                <a:cs typeface="Calibri Light" charset="0"/>
              </a:rPr>
              <a:t>Weekly Performance Report and Review</a:t>
            </a:r>
          </a:p>
        </p:txBody>
      </p:sp>
      <p:sp>
        <p:nvSpPr>
          <p:cNvPr id="81" name="TextBox 80"/>
          <p:cNvSpPr txBox="1"/>
          <p:nvPr/>
        </p:nvSpPr>
        <p:spPr>
          <a:xfrm rot="5400000">
            <a:off x="5933582" y="-5737397"/>
            <a:ext cx="324834" cy="12192002"/>
          </a:xfrm>
          <a:prstGeom prst="rect">
            <a:avLst/>
          </a:prstGeom>
          <a:noFill/>
        </p:spPr>
        <p:txBody>
          <a:bodyPr vert="vert270" wrap="square" lIns="0" tIns="0" rIns="0" bIns="0" rtlCol="0" anchor="ctr">
            <a:noAutofit/>
          </a:bodyPr>
          <a:lstStyle/>
          <a:p>
            <a:pPr algn="ctr"/>
            <a:r>
              <a:rPr lang="en-US" sz="2400" dirty="0">
                <a:solidFill>
                  <a:schemeClr val="accent1">
                    <a:lumMod val="75000"/>
                  </a:schemeClr>
                </a:solidFill>
                <a:latin typeface="Calibri Light" charset="0"/>
                <a:ea typeface="Calibri Light" charset="0"/>
                <a:cs typeface="Calibri Light" charset="0"/>
              </a:rPr>
              <a:t>Sample Customer Governance Model – Service Gate Plan</a:t>
            </a:r>
          </a:p>
        </p:txBody>
      </p:sp>
      <p:sp>
        <p:nvSpPr>
          <p:cNvPr id="84" name="Rectangle: Rounded Corners 83"/>
          <p:cNvSpPr/>
          <p:nvPr/>
        </p:nvSpPr>
        <p:spPr>
          <a:xfrm>
            <a:off x="4855876" y="5248619"/>
            <a:ext cx="1877499" cy="57121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latin typeface="Calibri Light" charset="0"/>
                <a:ea typeface="Calibri Light" charset="0"/>
                <a:cs typeface="Calibri Light" charset="0"/>
              </a:rPr>
              <a:t>Remote Operation Center (ROC)</a:t>
            </a:r>
          </a:p>
        </p:txBody>
      </p:sp>
      <p:sp>
        <p:nvSpPr>
          <p:cNvPr id="91" name="Arrow: Up-Down 90"/>
          <p:cNvSpPr/>
          <p:nvPr/>
        </p:nvSpPr>
        <p:spPr>
          <a:xfrm>
            <a:off x="1671951" y="4273685"/>
            <a:ext cx="311285" cy="757221"/>
          </a:xfrm>
          <a:prstGeom prst="up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93" name="Arrow: Up-Down 92"/>
          <p:cNvSpPr/>
          <p:nvPr/>
        </p:nvSpPr>
        <p:spPr>
          <a:xfrm>
            <a:off x="2973375" y="4258332"/>
            <a:ext cx="311285" cy="757221"/>
          </a:xfrm>
          <a:prstGeom prst="up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94" name="Arrow: Up-Down 93"/>
          <p:cNvSpPr/>
          <p:nvPr/>
        </p:nvSpPr>
        <p:spPr>
          <a:xfrm>
            <a:off x="4353180" y="4239945"/>
            <a:ext cx="311285" cy="757221"/>
          </a:xfrm>
          <a:prstGeom prst="up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95" name="Arrow: Up-Down 94"/>
          <p:cNvSpPr/>
          <p:nvPr/>
        </p:nvSpPr>
        <p:spPr>
          <a:xfrm>
            <a:off x="5544234" y="4226975"/>
            <a:ext cx="311285" cy="757221"/>
          </a:xfrm>
          <a:prstGeom prst="up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96" name="Arrow: Up-Down 95"/>
          <p:cNvSpPr/>
          <p:nvPr/>
        </p:nvSpPr>
        <p:spPr>
          <a:xfrm>
            <a:off x="6787307" y="4229561"/>
            <a:ext cx="311285" cy="757221"/>
          </a:xfrm>
          <a:prstGeom prst="up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97" name="Arrow: Up-Down 96"/>
          <p:cNvSpPr/>
          <p:nvPr/>
        </p:nvSpPr>
        <p:spPr>
          <a:xfrm>
            <a:off x="7938658" y="4226975"/>
            <a:ext cx="311285" cy="757221"/>
          </a:xfrm>
          <a:prstGeom prst="up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98" name="Arrow: Up-Down 97"/>
          <p:cNvSpPr/>
          <p:nvPr/>
        </p:nvSpPr>
        <p:spPr>
          <a:xfrm>
            <a:off x="9009339" y="4226975"/>
            <a:ext cx="311285" cy="757221"/>
          </a:xfrm>
          <a:prstGeom prst="up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99" name="Arrow: Up-Down 98"/>
          <p:cNvSpPr/>
          <p:nvPr/>
        </p:nvSpPr>
        <p:spPr>
          <a:xfrm>
            <a:off x="9999093" y="4235513"/>
            <a:ext cx="311285" cy="757221"/>
          </a:xfrm>
          <a:prstGeom prst="up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alibri Light" charset="0"/>
              <a:ea typeface="Calibri Light" charset="0"/>
              <a:cs typeface="Calibri Light" charset="0"/>
            </a:endParaRPr>
          </a:p>
        </p:txBody>
      </p:sp>
      <p:sp>
        <p:nvSpPr>
          <p:cNvPr id="65" name="Rectangle 64">
            <a:extLst>
              <a:ext uri="{FF2B5EF4-FFF2-40B4-BE49-F238E27FC236}">
                <a16:creationId xmlns:a16="http://schemas.microsoft.com/office/drawing/2014/main" id="{45E0DC46-5A62-428F-B0E5-ABB49B69BED7}"/>
              </a:ext>
            </a:extLst>
          </p:cNvPr>
          <p:cNvSpPr/>
          <p:nvPr/>
        </p:nvSpPr>
        <p:spPr>
          <a:xfrm>
            <a:off x="1511984" y="2889090"/>
            <a:ext cx="1659755" cy="461665"/>
          </a:xfrm>
          <a:prstGeom prst="rect">
            <a:avLst/>
          </a:prstGeom>
        </p:spPr>
        <p:txBody>
          <a:bodyPr wrap="square">
            <a:spAutoFit/>
          </a:bodyPr>
          <a:lstStyle/>
          <a:p>
            <a:pPr marL="171450" marR="0" lvl="0" indent="-17145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1"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“Weekly Status Meetings”</a:t>
            </a:r>
          </a:p>
        </p:txBody>
      </p:sp>
      <p:sp>
        <p:nvSpPr>
          <p:cNvPr id="71" name="Rectangle 70">
            <a:extLst>
              <a:ext uri="{FF2B5EF4-FFF2-40B4-BE49-F238E27FC236}">
                <a16:creationId xmlns:a16="http://schemas.microsoft.com/office/drawing/2014/main" id="{73B2BD70-FBB9-4146-9E26-39292658ABAB}"/>
              </a:ext>
            </a:extLst>
          </p:cNvPr>
          <p:cNvSpPr/>
          <p:nvPr/>
        </p:nvSpPr>
        <p:spPr>
          <a:xfrm>
            <a:off x="1545501" y="2630720"/>
            <a:ext cx="1659755" cy="276999"/>
          </a:xfrm>
          <a:prstGeom prst="rect">
            <a:avLst/>
          </a:prstGeom>
        </p:spPr>
        <p:txBody>
          <a:bodyPr wrap="square">
            <a:spAutoFit/>
          </a:bodyPr>
          <a:lstStyle/>
          <a:p>
            <a:pPr marL="171450" marR="0" lvl="0" indent="-17145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1"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“Daily Status Emails”</a:t>
            </a:r>
          </a:p>
        </p:txBody>
      </p:sp>
      <p:sp>
        <p:nvSpPr>
          <p:cNvPr id="79" name="Rectangle 78">
            <a:extLst>
              <a:ext uri="{FF2B5EF4-FFF2-40B4-BE49-F238E27FC236}">
                <a16:creationId xmlns:a16="http://schemas.microsoft.com/office/drawing/2014/main" id="{581CEBF2-8E73-46A3-9151-785D5FA006BC}"/>
              </a:ext>
            </a:extLst>
          </p:cNvPr>
          <p:cNvSpPr/>
          <p:nvPr/>
        </p:nvSpPr>
        <p:spPr>
          <a:xfrm>
            <a:off x="6307819" y="2867303"/>
            <a:ext cx="1659755" cy="461665"/>
          </a:xfrm>
          <a:prstGeom prst="rect">
            <a:avLst/>
          </a:prstGeom>
        </p:spPr>
        <p:txBody>
          <a:bodyPr wrap="square">
            <a:spAutoFit/>
          </a:bodyPr>
          <a:lstStyle/>
          <a:p>
            <a:pPr marL="171450" marR="0" lvl="0" indent="-17145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1"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“Weekly Status Meetings”</a:t>
            </a:r>
          </a:p>
        </p:txBody>
      </p:sp>
      <p:sp>
        <p:nvSpPr>
          <p:cNvPr id="83" name="Rectangle 82">
            <a:extLst>
              <a:ext uri="{FF2B5EF4-FFF2-40B4-BE49-F238E27FC236}">
                <a16:creationId xmlns:a16="http://schemas.microsoft.com/office/drawing/2014/main" id="{1B68DEB1-878C-4DFB-9AF2-443D45A6D764}"/>
              </a:ext>
            </a:extLst>
          </p:cNvPr>
          <p:cNvSpPr/>
          <p:nvPr/>
        </p:nvSpPr>
        <p:spPr>
          <a:xfrm>
            <a:off x="6341336" y="2608933"/>
            <a:ext cx="1659755" cy="276999"/>
          </a:xfrm>
          <a:prstGeom prst="rect">
            <a:avLst/>
          </a:prstGeom>
        </p:spPr>
        <p:txBody>
          <a:bodyPr wrap="square">
            <a:spAutoFit/>
          </a:bodyPr>
          <a:lstStyle/>
          <a:p>
            <a:pPr marL="171450" marR="0" lvl="0" indent="-171450" algn="ctr"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200" b="0" i="1" u="none" strike="noStrike" kern="1200" cap="none" spc="0" normalizeH="0" baseline="0" noProof="0" dirty="0">
                <a:ln>
                  <a:noFill/>
                </a:ln>
                <a:solidFill>
                  <a:schemeClr val="bg1"/>
                </a:solidFill>
                <a:effectLst/>
                <a:uLnTx/>
                <a:uFillTx/>
                <a:latin typeface="Calibri Light" panose="020F0302020204030204" pitchFamily="34" charset="0"/>
                <a:ea typeface="+mn-ea"/>
                <a:cs typeface="+mn-cs"/>
              </a:rPr>
              <a:t>“Daily Status Emails”</a:t>
            </a:r>
          </a:p>
        </p:txBody>
      </p:sp>
      <p:sp>
        <p:nvSpPr>
          <p:cNvPr id="86" name="Rectangle: Rounded Corners 85">
            <a:extLst>
              <a:ext uri="{FF2B5EF4-FFF2-40B4-BE49-F238E27FC236}">
                <a16:creationId xmlns:a16="http://schemas.microsoft.com/office/drawing/2014/main" id="{7498246A-77BE-43A6-B080-AAC070573827}"/>
              </a:ext>
            </a:extLst>
          </p:cNvPr>
          <p:cNvSpPr/>
          <p:nvPr/>
        </p:nvSpPr>
        <p:spPr>
          <a:xfrm>
            <a:off x="8065319" y="1423965"/>
            <a:ext cx="1131531" cy="715089"/>
          </a:xfrm>
          <a:prstGeom prst="roundRect">
            <a:avLst/>
          </a:prstGeom>
          <a:solidFill>
            <a:schemeClr val="accent3">
              <a:lumMod val="50000"/>
            </a:schemeClr>
          </a:solidFill>
        </p:spPr>
        <p:txBody>
          <a:bodyPr wrap="square">
            <a:spAutoFit/>
          </a:bodyPr>
          <a:lstStyle/>
          <a:p>
            <a:pPr algn="ctr"/>
            <a:r>
              <a:rPr lang="en-US" sz="1200" dirty="0">
                <a:solidFill>
                  <a:schemeClr val="bg1"/>
                </a:solidFill>
                <a:latin typeface="Calibri Light" panose="020F0302020204030204" pitchFamily="34" charset="0"/>
              </a:rPr>
              <a:t>Project Management Review</a:t>
            </a:r>
          </a:p>
        </p:txBody>
      </p:sp>
      <p:sp>
        <p:nvSpPr>
          <p:cNvPr id="87" name="Rectangle: Rounded Corners 86">
            <a:extLst>
              <a:ext uri="{FF2B5EF4-FFF2-40B4-BE49-F238E27FC236}">
                <a16:creationId xmlns:a16="http://schemas.microsoft.com/office/drawing/2014/main" id="{F40F81EF-4578-4A73-B3EA-41362AE53C78}"/>
              </a:ext>
            </a:extLst>
          </p:cNvPr>
          <p:cNvSpPr/>
          <p:nvPr/>
        </p:nvSpPr>
        <p:spPr>
          <a:xfrm>
            <a:off x="10509900" y="1413102"/>
            <a:ext cx="1131531" cy="715089"/>
          </a:xfrm>
          <a:prstGeom prst="roundRect">
            <a:avLst/>
          </a:prstGeom>
          <a:solidFill>
            <a:schemeClr val="accent3">
              <a:lumMod val="50000"/>
            </a:schemeClr>
          </a:solidFill>
        </p:spPr>
        <p:txBody>
          <a:bodyPr wrap="square">
            <a:spAutoFit/>
          </a:bodyPr>
          <a:lstStyle/>
          <a:p>
            <a:pPr algn="ctr"/>
            <a:r>
              <a:rPr lang="en-US" sz="1200" dirty="0">
                <a:solidFill>
                  <a:schemeClr val="bg1"/>
                </a:solidFill>
                <a:latin typeface="Calibri Light" panose="020F0302020204030204" pitchFamily="34" charset="0"/>
              </a:rPr>
              <a:t>Project Management Review</a:t>
            </a:r>
          </a:p>
        </p:txBody>
      </p:sp>
    </p:spTree>
    <p:extLst>
      <p:ext uri="{BB962C8B-B14F-4D97-AF65-F5344CB8AC3E}">
        <p14:creationId xmlns:p14="http://schemas.microsoft.com/office/powerpoint/2010/main" val="2528117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0C8C7-B7E0-4C11-9249-B7CA55EC9595}"/>
              </a:ext>
            </a:extLst>
          </p:cNvPr>
          <p:cNvSpPr>
            <a:spLocks noGrp="1"/>
          </p:cNvSpPr>
          <p:nvPr>
            <p:ph type="title"/>
          </p:nvPr>
        </p:nvSpPr>
        <p:spPr/>
        <p:txBody>
          <a:bodyPr vert="horz" lIns="91440" tIns="45720" rIns="91440" bIns="45720" rtlCol="0" anchor="b">
            <a:normAutofit/>
          </a:bodyPr>
          <a:lstStyle/>
          <a:p>
            <a:r>
              <a:rPr lang="en-US" dirty="0"/>
              <a:t>Overall Model Timelines</a:t>
            </a:r>
            <a:endParaRPr lang="en-AU" dirty="0"/>
          </a:p>
        </p:txBody>
      </p:sp>
      <p:sp>
        <p:nvSpPr>
          <p:cNvPr id="12" name="Arrow: Chevron 11">
            <a:extLst>
              <a:ext uri="{FF2B5EF4-FFF2-40B4-BE49-F238E27FC236}">
                <a16:creationId xmlns:a16="http://schemas.microsoft.com/office/drawing/2014/main" id="{A2A1EE08-4C81-4E71-8FC9-4FF4A3D04621}"/>
              </a:ext>
            </a:extLst>
          </p:cNvPr>
          <p:cNvSpPr/>
          <p:nvPr/>
        </p:nvSpPr>
        <p:spPr>
          <a:xfrm>
            <a:off x="8094735" y="3727243"/>
            <a:ext cx="3651160" cy="239933"/>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Bernina Sans Light"/>
                <a:ea typeface="+mn-ea"/>
                <a:cs typeface="+mn-cs"/>
              </a:rPr>
              <a:t>Phase 3</a:t>
            </a:r>
            <a:endParaRPr kumimoji="0" lang="en-AU" sz="1200" b="0" i="0" u="none" strike="noStrike" kern="1200" cap="none" spc="0" normalizeH="0" baseline="0" noProof="0">
              <a:ln>
                <a:noFill/>
              </a:ln>
              <a:solidFill>
                <a:schemeClr val="tx1"/>
              </a:solidFill>
              <a:effectLst/>
              <a:uLnTx/>
              <a:uFillTx/>
              <a:latin typeface="Bernina Sans Light"/>
              <a:ea typeface="+mn-ea"/>
              <a:cs typeface="+mn-cs"/>
            </a:endParaRPr>
          </a:p>
        </p:txBody>
      </p:sp>
      <p:sp>
        <p:nvSpPr>
          <p:cNvPr id="14" name="Arrow: Chevron 13">
            <a:extLst>
              <a:ext uri="{FF2B5EF4-FFF2-40B4-BE49-F238E27FC236}">
                <a16:creationId xmlns:a16="http://schemas.microsoft.com/office/drawing/2014/main" id="{A31697A9-C7AD-4905-9DEC-D65C0985F623}"/>
              </a:ext>
            </a:extLst>
          </p:cNvPr>
          <p:cNvSpPr/>
          <p:nvPr/>
        </p:nvSpPr>
        <p:spPr>
          <a:xfrm>
            <a:off x="4495089" y="3727243"/>
            <a:ext cx="3651160" cy="239933"/>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Bernina Sans Light"/>
                <a:ea typeface="+mn-ea"/>
                <a:cs typeface="+mn-cs"/>
              </a:rPr>
              <a:t>Phase 2</a:t>
            </a:r>
            <a:endParaRPr kumimoji="0" lang="en-AU" sz="1200" b="0" i="0" u="none" strike="noStrike" kern="1200" cap="none" spc="0" normalizeH="0" baseline="0" noProof="0">
              <a:ln>
                <a:noFill/>
              </a:ln>
              <a:solidFill>
                <a:schemeClr val="tx1"/>
              </a:solidFill>
              <a:effectLst/>
              <a:uLnTx/>
              <a:uFillTx/>
              <a:latin typeface="Bernina Sans Light"/>
              <a:ea typeface="+mn-ea"/>
              <a:cs typeface="+mn-cs"/>
            </a:endParaRPr>
          </a:p>
        </p:txBody>
      </p:sp>
      <p:sp>
        <p:nvSpPr>
          <p:cNvPr id="16" name="Arrow: Chevron 15">
            <a:extLst>
              <a:ext uri="{FF2B5EF4-FFF2-40B4-BE49-F238E27FC236}">
                <a16:creationId xmlns:a16="http://schemas.microsoft.com/office/drawing/2014/main" id="{EE776B27-A4BE-4788-A5C5-A668E86D8E6E}"/>
              </a:ext>
            </a:extLst>
          </p:cNvPr>
          <p:cNvSpPr/>
          <p:nvPr/>
        </p:nvSpPr>
        <p:spPr>
          <a:xfrm>
            <a:off x="2314542" y="3727244"/>
            <a:ext cx="2222403" cy="239931"/>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Bernina Sans Light"/>
                <a:ea typeface="+mn-ea"/>
                <a:cs typeface="+mn-cs"/>
              </a:rPr>
              <a:t>Phase 1b</a:t>
            </a:r>
            <a:endParaRPr kumimoji="0" lang="en-AU" sz="1200" b="0" i="0" u="none" strike="noStrike" kern="1200" cap="none" spc="0" normalizeH="0" baseline="0" noProof="0">
              <a:ln>
                <a:noFill/>
              </a:ln>
              <a:solidFill>
                <a:schemeClr val="tx1"/>
              </a:solidFill>
              <a:effectLst/>
              <a:uLnTx/>
              <a:uFillTx/>
              <a:latin typeface="Bernina Sans Light"/>
              <a:ea typeface="+mn-ea"/>
              <a:cs typeface="+mn-cs"/>
            </a:endParaRPr>
          </a:p>
        </p:txBody>
      </p:sp>
      <p:sp>
        <p:nvSpPr>
          <p:cNvPr id="18" name="Arrow: Chevron 17">
            <a:extLst>
              <a:ext uri="{FF2B5EF4-FFF2-40B4-BE49-F238E27FC236}">
                <a16:creationId xmlns:a16="http://schemas.microsoft.com/office/drawing/2014/main" id="{5A7BC764-F2A7-4F4C-8623-A003A4F8FC29}"/>
              </a:ext>
            </a:extLst>
          </p:cNvPr>
          <p:cNvSpPr/>
          <p:nvPr/>
        </p:nvSpPr>
        <p:spPr>
          <a:xfrm>
            <a:off x="253327" y="3727242"/>
            <a:ext cx="2119577" cy="239933"/>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Bernina Sans Light"/>
                <a:ea typeface="+mn-ea"/>
                <a:cs typeface="+mn-cs"/>
              </a:rPr>
              <a:t>Phase 1a</a:t>
            </a:r>
            <a:endParaRPr kumimoji="0" lang="en-AU" sz="1200" b="0" i="0" u="none" strike="noStrike" kern="1200" cap="none" spc="0" normalizeH="0" baseline="0" noProof="0" dirty="0">
              <a:ln>
                <a:noFill/>
              </a:ln>
              <a:solidFill>
                <a:schemeClr val="tx1"/>
              </a:solidFill>
              <a:effectLst/>
              <a:uLnTx/>
              <a:uFillTx/>
              <a:latin typeface="Bernina Sans Light"/>
              <a:ea typeface="+mn-ea"/>
              <a:cs typeface="+mn-cs"/>
            </a:endParaRPr>
          </a:p>
        </p:txBody>
      </p:sp>
      <p:sp>
        <p:nvSpPr>
          <p:cNvPr id="24" name="TextBox 23">
            <a:extLst>
              <a:ext uri="{FF2B5EF4-FFF2-40B4-BE49-F238E27FC236}">
                <a16:creationId xmlns:a16="http://schemas.microsoft.com/office/drawing/2014/main" id="{30396EB3-7BE8-4702-A522-9B053615524C}"/>
              </a:ext>
            </a:extLst>
          </p:cNvPr>
          <p:cNvSpPr txBox="1"/>
          <p:nvPr/>
        </p:nvSpPr>
        <p:spPr>
          <a:xfrm>
            <a:off x="835225" y="2074153"/>
            <a:ext cx="2799655" cy="553998"/>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Bernina Sans Light"/>
                <a:ea typeface="+mn-ea"/>
                <a:cs typeface="+mn-cs"/>
              </a:rPr>
              <a:t>Project kick-off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Bernina Sans Light"/>
                <a:ea typeface="+mn-ea"/>
                <a:cs typeface="+mn-cs"/>
              </a:rPr>
              <a:t>Dynatrace completes</a:t>
            </a:r>
            <a:r>
              <a:rPr kumimoji="0" lang="en-US" sz="1000" b="0" i="0" u="none" strike="noStrike" kern="1200" cap="none" spc="0" normalizeH="0" noProof="0" dirty="0">
                <a:ln>
                  <a:noFill/>
                </a:ln>
                <a:solidFill>
                  <a:srgbClr val="FFFFFF"/>
                </a:solidFill>
                <a:effectLst/>
                <a:uLnTx/>
                <a:uFillTx/>
                <a:latin typeface="Bernina Sans Light"/>
                <a:ea typeface="+mn-ea"/>
                <a:cs typeface="+mn-cs"/>
              </a:rPr>
              <a:t> required config and reports</a:t>
            </a:r>
            <a:endParaRPr kumimoji="0" lang="en-US" sz="1000" b="0" i="0" u="none" strike="noStrike" kern="1200" cap="none" spc="0" normalizeH="0" baseline="0" noProof="0" dirty="0">
              <a:ln>
                <a:noFill/>
              </a:ln>
              <a:solidFill>
                <a:srgbClr val="FFFFFF"/>
              </a:solidFill>
              <a:effectLst/>
              <a:uLnTx/>
              <a:uFillTx/>
              <a:latin typeface="Bernina Sans Light"/>
              <a:ea typeface="+mn-ea"/>
              <a:cs typeface="+mn-cs"/>
            </a:endParaRPr>
          </a:p>
        </p:txBody>
      </p:sp>
      <p:grpSp>
        <p:nvGrpSpPr>
          <p:cNvPr id="50" name="Group 49">
            <a:extLst>
              <a:ext uri="{FF2B5EF4-FFF2-40B4-BE49-F238E27FC236}">
                <a16:creationId xmlns:a16="http://schemas.microsoft.com/office/drawing/2014/main" id="{C519CD75-2B7A-4417-B477-5D944852E882}"/>
              </a:ext>
            </a:extLst>
          </p:cNvPr>
          <p:cNvGrpSpPr/>
          <p:nvPr/>
        </p:nvGrpSpPr>
        <p:grpSpPr>
          <a:xfrm>
            <a:off x="167807" y="2112877"/>
            <a:ext cx="683449" cy="1525382"/>
            <a:chOff x="177360" y="1694668"/>
            <a:chExt cx="683449" cy="1525382"/>
          </a:xfrm>
        </p:grpSpPr>
        <p:grpSp>
          <p:nvGrpSpPr>
            <p:cNvPr id="31" name="Group 30">
              <a:extLst>
                <a:ext uri="{FF2B5EF4-FFF2-40B4-BE49-F238E27FC236}">
                  <a16:creationId xmlns:a16="http://schemas.microsoft.com/office/drawing/2014/main" id="{7667F362-C3CB-448B-881C-9769DB1ACF9F}"/>
                </a:ext>
              </a:extLst>
            </p:cNvPr>
            <p:cNvGrpSpPr/>
            <p:nvPr/>
          </p:nvGrpSpPr>
          <p:grpSpPr>
            <a:xfrm>
              <a:off x="177360" y="1694668"/>
              <a:ext cx="590145" cy="1525382"/>
              <a:chOff x="543127" y="1957121"/>
              <a:chExt cx="590145" cy="1525382"/>
            </a:xfrm>
          </p:grpSpPr>
          <p:cxnSp>
            <p:nvCxnSpPr>
              <p:cNvPr id="20" name="Straight Connector 19">
                <a:extLst>
                  <a:ext uri="{FF2B5EF4-FFF2-40B4-BE49-F238E27FC236}">
                    <a16:creationId xmlns:a16="http://schemas.microsoft.com/office/drawing/2014/main" id="{67103C28-7A94-4400-A7CC-4706BB937B17}"/>
                  </a:ext>
                </a:extLst>
              </p:cNvPr>
              <p:cNvCxnSpPr>
                <a:cxnSpLocks/>
              </p:cNvCxnSpPr>
              <p:nvPr/>
            </p:nvCxnSpPr>
            <p:spPr>
              <a:xfrm flipV="1">
                <a:off x="838200" y="2559197"/>
                <a:ext cx="0" cy="923306"/>
              </a:xfrm>
              <a:prstGeom prst="line">
                <a:avLst/>
              </a:prstGeom>
              <a:ln w="25400">
                <a:solidFill>
                  <a:schemeClr val="accent3">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3502BB5C-C55D-4D1C-88B8-2C8A64472235}"/>
                  </a:ext>
                </a:extLst>
              </p:cNvPr>
              <p:cNvGrpSpPr/>
              <p:nvPr/>
            </p:nvGrpSpPr>
            <p:grpSpPr>
              <a:xfrm>
                <a:off x="543127" y="1957121"/>
                <a:ext cx="590145" cy="602076"/>
                <a:chOff x="609595" y="1741230"/>
                <a:chExt cx="590145" cy="602076"/>
              </a:xfrm>
            </p:grpSpPr>
            <p:sp>
              <p:nvSpPr>
                <p:cNvPr id="25" name="TextBox 24">
                  <a:extLst>
                    <a:ext uri="{FF2B5EF4-FFF2-40B4-BE49-F238E27FC236}">
                      <a16:creationId xmlns:a16="http://schemas.microsoft.com/office/drawing/2014/main" id="{C33460B1-A6C0-474E-B7BC-6D299CC4163F}"/>
                    </a:ext>
                  </a:extLst>
                </p:cNvPr>
                <p:cNvSpPr txBox="1"/>
                <p:nvPr/>
              </p:nvSpPr>
              <p:spPr>
                <a:xfrm>
                  <a:off x="635540" y="1815630"/>
                  <a:ext cx="53825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Bernina Sans Light"/>
                      <a:ea typeface="+mn-ea"/>
                      <a:cs typeface="+mn-cs"/>
                    </a:rPr>
                    <a:t>Day</a:t>
                  </a:r>
                  <a:r>
                    <a:rPr lang="en-US" sz="1200" dirty="0">
                      <a:solidFill>
                        <a:srgbClr val="FFFFFF"/>
                      </a:solidFill>
                      <a:latin typeface="Bernina Sans Light"/>
                    </a:rPr>
                    <a:t>0</a:t>
                  </a:r>
                  <a:endParaRPr kumimoji="0" lang="en-AU" sz="1200" b="0" i="0" u="none" strike="noStrike" kern="1200" cap="none" spc="0" normalizeH="0" baseline="0" noProof="0" dirty="0">
                    <a:ln>
                      <a:noFill/>
                    </a:ln>
                    <a:solidFill>
                      <a:srgbClr val="FFFFFF"/>
                    </a:solidFill>
                    <a:effectLst/>
                    <a:uLnTx/>
                    <a:uFillTx/>
                    <a:latin typeface="Bernina Sans Light"/>
                    <a:ea typeface="+mn-ea"/>
                    <a:cs typeface="+mn-cs"/>
                  </a:endParaRPr>
                </a:p>
              </p:txBody>
            </p:sp>
            <p:sp>
              <p:nvSpPr>
                <p:cNvPr id="26" name="Oval 25">
                  <a:extLst>
                    <a:ext uri="{FF2B5EF4-FFF2-40B4-BE49-F238E27FC236}">
                      <a16:creationId xmlns:a16="http://schemas.microsoft.com/office/drawing/2014/main" id="{2321213A-1D91-4574-AA65-EE31167714CC}"/>
                    </a:ext>
                  </a:extLst>
                </p:cNvPr>
                <p:cNvSpPr/>
                <p:nvPr/>
              </p:nvSpPr>
              <p:spPr>
                <a:xfrm>
                  <a:off x="609595" y="1741230"/>
                  <a:ext cx="590145" cy="602076"/>
                </a:xfrm>
                <a:prstGeom prst="ellipse">
                  <a:avLst/>
                </a:prstGeom>
                <a:noFill/>
                <a:ln w="698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Bernina Sans Light"/>
                    <a:ea typeface="+mn-ea"/>
                    <a:cs typeface="+mn-cs"/>
                  </a:endParaRPr>
                </a:p>
              </p:txBody>
            </p:sp>
          </p:grpSp>
        </p:grpSp>
        <p:cxnSp>
          <p:nvCxnSpPr>
            <p:cNvPr id="29" name="Straight Connector 28">
              <a:extLst>
                <a:ext uri="{FF2B5EF4-FFF2-40B4-BE49-F238E27FC236}">
                  <a16:creationId xmlns:a16="http://schemas.microsoft.com/office/drawing/2014/main" id="{96F40A28-05E0-4843-876E-87448B5B5CA5}"/>
                </a:ext>
              </a:extLst>
            </p:cNvPr>
            <p:cNvCxnSpPr>
              <a:cxnSpLocks/>
            </p:cNvCxnSpPr>
            <p:nvPr/>
          </p:nvCxnSpPr>
          <p:spPr>
            <a:xfrm>
              <a:off x="860809" y="1721955"/>
              <a:ext cx="0" cy="521892"/>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B4A35489-2537-4F89-B041-F6E6FC4F5B5F}"/>
              </a:ext>
            </a:extLst>
          </p:cNvPr>
          <p:cNvSpPr txBox="1"/>
          <p:nvPr/>
        </p:nvSpPr>
        <p:spPr>
          <a:xfrm>
            <a:off x="4441568" y="4375672"/>
            <a:ext cx="1908705" cy="707886"/>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Bernina Sans Light"/>
                <a:ea typeface="+mn-ea"/>
                <a:cs typeface="+mn-cs"/>
              </a:rPr>
              <a:t>Dynatrace team analyzes</a:t>
            </a:r>
            <a:r>
              <a:rPr kumimoji="0" lang="en-US" sz="1000" b="0" i="0" u="none" strike="noStrike" kern="1200" cap="none" spc="0" normalizeH="0" noProof="0" dirty="0">
                <a:ln>
                  <a:noFill/>
                </a:ln>
                <a:solidFill>
                  <a:srgbClr val="FFFFFF"/>
                </a:solidFill>
                <a:effectLst/>
                <a:uLnTx/>
                <a:uFillTx/>
                <a:latin typeface="Bernina Sans Light"/>
                <a:ea typeface="+mn-ea"/>
                <a:cs typeface="+mn-cs"/>
              </a:rPr>
              <a:t> all the critical problems and put them in the problem categories </a:t>
            </a:r>
            <a:endParaRPr kumimoji="0" lang="en-US" sz="1000" b="0" i="0" u="none" strike="noStrike" kern="1200" cap="none" spc="0" normalizeH="0" baseline="0" noProof="0" dirty="0">
              <a:ln>
                <a:noFill/>
              </a:ln>
              <a:solidFill>
                <a:srgbClr val="FFFFFF"/>
              </a:solidFill>
              <a:effectLst/>
              <a:uLnTx/>
              <a:uFillTx/>
              <a:latin typeface="Bernina Sans Light"/>
              <a:ea typeface="+mn-ea"/>
              <a:cs typeface="+mn-cs"/>
            </a:endParaRPr>
          </a:p>
        </p:txBody>
      </p:sp>
      <p:grpSp>
        <p:nvGrpSpPr>
          <p:cNvPr id="41" name="Group 40">
            <a:extLst>
              <a:ext uri="{FF2B5EF4-FFF2-40B4-BE49-F238E27FC236}">
                <a16:creationId xmlns:a16="http://schemas.microsoft.com/office/drawing/2014/main" id="{CB926D33-40C8-4878-A77D-6F2BFBE4EE89}"/>
              </a:ext>
            </a:extLst>
          </p:cNvPr>
          <p:cNvGrpSpPr/>
          <p:nvPr/>
        </p:nvGrpSpPr>
        <p:grpSpPr>
          <a:xfrm>
            <a:off x="1974899" y="4057366"/>
            <a:ext cx="679285" cy="974995"/>
            <a:chOff x="1947319" y="4226962"/>
            <a:chExt cx="679285" cy="974995"/>
          </a:xfrm>
        </p:grpSpPr>
        <p:cxnSp>
          <p:nvCxnSpPr>
            <p:cNvPr id="33" name="Straight Connector 32">
              <a:extLst>
                <a:ext uri="{FF2B5EF4-FFF2-40B4-BE49-F238E27FC236}">
                  <a16:creationId xmlns:a16="http://schemas.microsoft.com/office/drawing/2014/main" id="{1D0F5D08-1225-4476-BE5C-13AB73F7EAEA}"/>
                </a:ext>
              </a:extLst>
            </p:cNvPr>
            <p:cNvCxnSpPr>
              <a:cxnSpLocks/>
            </p:cNvCxnSpPr>
            <p:nvPr/>
          </p:nvCxnSpPr>
          <p:spPr>
            <a:xfrm>
              <a:off x="2242392" y="4226962"/>
              <a:ext cx="1" cy="358035"/>
            </a:xfrm>
            <a:prstGeom prst="line">
              <a:avLst/>
            </a:prstGeom>
            <a:ln w="25400">
              <a:solidFill>
                <a:schemeClr val="accent3">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992F4446-A9F2-4795-B464-8577CEC760BF}"/>
                </a:ext>
              </a:extLst>
            </p:cNvPr>
            <p:cNvGrpSpPr/>
            <p:nvPr/>
          </p:nvGrpSpPr>
          <p:grpSpPr>
            <a:xfrm>
              <a:off x="1947319" y="4599881"/>
              <a:ext cx="590145" cy="602076"/>
              <a:chOff x="609595" y="1741230"/>
              <a:chExt cx="590145" cy="602076"/>
            </a:xfrm>
          </p:grpSpPr>
          <p:sp>
            <p:nvSpPr>
              <p:cNvPr id="35" name="TextBox 34">
                <a:extLst>
                  <a:ext uri="{FF2B5EF4-FFF2-40B4-BE49-F238E27FC236}">
                    <a16:creationId xmlns:a16="http://schemas.microsoft.com/office/drawing/2014/main" id="{4A096FD9-2AE6-452E-818E-F0D0B3E96625}"/>
                  </a:ext>
                </a:extLst>
              </p:cNvPr>
              <p:cNvSpPr txBox="1"/>
              <p:nvPr/>
            </p:nvSpPr>
            <p:spPr>
              <a:xfrm>
                <a:off x="635540" y="1815630"/>
                <a:ext cx="53825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Bernina Sans Light"/>
                    <a:ea typeface="+mn-ea"/>
                    <a:cs typeface="+mn-cs"/>
                  </a:rPr>
                  <a:t>P1a</a:t>
                </a:r>
                <a:endParaRPr kumimoji="0" lang="en-AU" sz="1200" b="0" i="0" u="none" strike="noStrike" kern="1200" cap="none" spc="0" normalizeH="0" baseline="0" noProof="0" dirty="0">
                  <a:ln>
                    <a:noFill/>
                  </a:ln>
                  <a:solidFill>
                    <a:srgbClr val="FFFFFF"/>
                  </a:solidFill>
                  <a:effectLst/>
                  <a:uLnTx/>
                  <a:uFillTx/>
                  <a:latin typeface="Bernina Sans Light"/>
                  <a:ea typeface="+mn-ea"/>
                  <a:cs typeface="+mn-cs"/>
                </a:endParaRPr>
              </a:p>
            </p:txBody>
          </p:sp>
          <p:sp>
            <p:nvSpPr>
              <p:cNvPr id="36" name="Oval 35">
                <a:extLst>
                  <a:ext uri="{FF2B5EF4-FFF2-40B4-BE49-F238E27FC236}">
                    <a16:creationId xmlns:a16="http://schemas.microsoft.com/office/drawing/2014/main" id="{D1ABC3DB-10B5-43D0-B77B-D37AB694D2F1}"/>
                  </a:ext>
                </a:extLst>
              </p:cNvPr>
              <p:cNvSpPr/>
              <p:nvPr/>
            </p:nvSpPr>
            <p:spPr>
              <a:xfrm>
                <a:off x="609595" y="1741230"/>
                <a:ext cx="590145" cy="602076"/>
              </a:xfrm>
              <a:prstGeom prst="ellipse">
                <a:avLst/>
              </a:prstGeom>
              <a:noFill/>
              <a:ln w="698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Bernina Sans Light"/>
                  <a:ea typeface="+mn-ea"/>
                  <a:cs typeface="+mn-cs"/>
                </a:endParaRPr>
              </a:p>
            </p:txBody>
          </p:sp>
        </p:grpSp>
        <p:cxnSp>
          <p:nvCxnSpPr>
            <p:cNvPr id="39" name="Straight Connector 38">
              <a:extLst>
                <a:ext uri="{FF2B5EF4-FFF2-40B4-BE49-F238E27FC236}">
                  <a16:creationId xmlns:a16="http://schemas.microsoft.com/office/drawing/2014/main" id="{17F12E4A-BF7E-49E1-9011-839F5E09C2FF}"/>
                </a:ext>
              </a:extLst>
            </p:cNvPr>
            <p:cNvCxnSpPr>
              <a:cxnSpLocks/>
            </p:cNvCxnSpPr>
            <p:nvPr/>
          </p:nvCxnSpPr>
          <p:spPr>
            <a:xfrm>
              <a:off x="2626604" y="4653743"/>
              <a:ext cx="0" cy="521892"/>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pic>
        <p:nvPicPr>
          <p:cNvPr id="1026" name="Picture 2">
            <a:extLst>
              <a:ext uri="{FF2B5EF4-FFF2-40B4-BE49-F238E27FC236}">
                <a16:creationId xmlns:a16="http://schemas.microsoft.com/office/drawing/2014/main" id="{5BCEA403-6FF2-4ADB-9A32-39000D09F2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324" y="4415401"/>
            <a:ext cx="1698245" cy="755586"/>
          </a:xfrm>
          <a:prstGeom prst="rect">
            <a:avLst/>
          </a:prstGeom>
          <a:noFill/>
          <a:ln w="25400">
            <a:noFill/>
          </a:ln>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3C71BA91-A460-4DE4-9A80-5BB887431B32}"/>
              </a:ext>
            </a:extLst>
          </p:cNvPr>
          <p:cNvPicPr>
            <a:picLocks noChangeAspect="1"/>
          </p:cNvPicPr>
          <p:nvPr/>
        </p:nvPicPr>
        <p:blipFill>
          <a:blip r:embed="rId6"/>
          <a:stretch>
            <a:fillRect/>
          </a:stretch>
        </p:blipFill>
        <p:spPr>
          <a:xfrm>
            <a:off x="2743324" y="5837014"/>
            <a:ext cx="1698244" cy="783005"/>
          </a:xfrm>
          <a:prstGeom prst="rect">
            <a:avLst/>
          </a:prstGeom>
          <a:ln>
            <a:noFill/>
          </a:ln>
        </p:spPr>
      </p:pic>
      <p:sp>
        <p:nvSpPr>
          <p:cNvPr id="49" name="Arrow: Striped Right 48">
            <a:extLst>
              <a:ext uri="{FF2B5EF4-FFF2-40B4-BE49-F238E27FC236}">
                <a16:creationId xmlns:a16="http://schemas.microsoft.com/office/drawing/2014/main" id="{15CAD1C0-162C-44A0-B912-1BEA9C09FDB8}"/>
              </a:ext>
            </a:extLst>
          </p:cNvPr>
          <p:cNvSpPr/>
          <p:nvPr/>
        </p:nvSpPr>
        <p:spPr>
          <a:xfrm rot="16200000">
            <a:off x="3346014" y="5056907"/>
            <a:ext cx="492868" cy="839369"/>
          </a:xfrm>
          <a:prstGeom prst="stripedRightArrow">
            <a:avLst>
              <a:gd name="adj1" fmla="val 63381"/>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Bernina Sans Light"/>
              <a:ea typeface="+mn-ea"/>
              <a:cs typeface="+mn-cs"/>
            </a:endParaRPr>
          </a:p>
        </p:txBody>
      </p:sp>
      <p:cxnSp>
        <p:nvCxnSpPr>
          <p:cNvPr id="61" name="Straight Connector 60">
            <a:extLst>
              <a:ext uri="{FF2B5EF4-FFF2-40B4-BE49-F238E27FC236}">
                <a16:creationId xmlns:a16="http://schemas.microsoft.com/office/drawing/2014/main" id="{A7186314-0EFF-434A-8AE3-BEF448851B30}"/>
              </a:ext>
            </a:extLst>
          </p:cNvPr>
          <p:cNvCxnSpPr>
            <a:cxnSpLocks/>
          </p:cNvCxnSpPr>
          <p:nvPr/>
        </p:nvCxnSpPr>
        <p:spPr>
          <a:xfrm flipV="1">
            <a:off x="4448437" y="2714953"/>
            <a:ext cx="0" cy="923306"/>
          </a:xfrm>
          <a:prstGeom prst="line">
            <a:avLst/>
          </a:prstGeom>
          <a:ln w="25400">
            <a:solidFill>
              <a:schemeClr val="accent3">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CDA23FB-DC35-497D-BD36-E79D0A260684}"/>
              </a:ext>
            </a:extLst>
          </p:cNvPr>
          <p:cNvGrpSpPr/>
          <p:nvPr/>
        </p:nvGrpSpPr>
        <p:grpSpPr>
          <a:xfrm>
            <a:off x="4153364" y="2112877"/>
            <a:ext cx="683449" cy="602076"/>
            <a:chOff x="4162917" y="1694668"/>
            <a:chExt cx="683449" cy="602076"/>
          </a:xfrm>
        </p:grpSpPr>
        <p:grpSp>
          <p:nvGrpSpPr>
            <p:cNvPr id="62" name="Group 61">
              <a:extLst>
                <a:ext uri="{FF2B5EF4-FFF2-40B4-BE49-F238E27FC236}">
                  <a16:creationId xmlns:a16="http://schemas.microsoft.com/office/drawing/2014/main" id="{EA2A4DC6-5398-4CB7-921D-DC53F0AE3470}"/>
                </a:ext>
              </a:extLst>
            </p:cNvPr>
            <p:cNvGrpSpPr/>
            <p:nvPr/>
          </p:nvGrpSpPr>
          <p:grpSpPr>
            <a:xfrm>
              <a:off x="4162917" y="1694668"/>
              <a:ext cx="590145" cy="602076"/>
              <a:chOff x="609595" y="1741230"/>
              <a:chExt cx="590145" cy="602076"/>
            </a:xfrm>
          </p:grpSpPr>
          <p:sp>
            <p:nvSpPr>
              <p:cNvPr id="63" name="TextBox 62">
                <a:extLst>
                  <a:ext uri="{FF2B5EF4-FFF2-40B4-BE49-F238E27FC236}">
                    <a16:creationId xmlns:a16="http://schemas.microsoft.com/office/drawing/2014/main" id="{C735F9FD-8D50-45E9-835D-C73B41770319}"/>
                  </a:ext>
                </a:extLst>
              </p:cNvPr>
              <p:cNvSpPr txBox="1"/>
              <p:nvPr/>
            </p:nvSpPr>
            <p:spPr>
              <a:xfrm>
                <a:off x="635540" y="1815630"/>
                <a:ext cx="53825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latin typeface="Bernina Sans Light"/>
                  </a:rPr>
                  <a:t>P1b</a:t>
                </a:r>
                <a:endParaRPr kumimoji="0" lang="en-AU" sz="1200" b="0" i="0" u="none" strike="noStrike" kern="1200" cap="none" spc="0" normalizeH="0" baseline="0" noProof="0" dirty="0">
                  <a:ln>
                    <a:noFill/>
                  </a:ln>
                  <a:solidFill>
                    <a:srgbClr val="FFFFFF"/>
                  </a:solidFill>
                  <a:effectLst/>
                  <a:uLnTx/>
                  <a:uFillTx/>
                  <a:latin typeface="Bernina Sans Light"/>
                  <a:ea typeface="+mn-ea"/>
                  <a:cs typeface="+mn-cs"/>
                </a:endParaRPr>
              </a:p>
            </p:txBody>
          </p:sp>
          <p:sp>
            <p:nvSpPr>
              <p:cNvPr id="64" name="Oval 63">
                <a:extLst>
                  <a:ext uri="{FF2B5EF4-FFF2-40B4-BE49-F238E27FC236}">
                    <a16:creationId xmlns:a16="http://schemas.microsoft.com/office/drawing/2014/main" id="{E04AFE9E-63A5-44EB-9713-E88A1EC5DEC5}"/>
                  </a:ext>
                </a:extLst>
              </p:cNvPr>
              <p:cNvSpPr/>
              <p:nvPr/>
            </p:nvSpPr>
            <p:spPr>
              <a:xfrm>
                <a:off x="609595" y="1741230"/>
                <a:ext cx="590145" cy="602076"/>
              </a:xfrm>
              <a:prstGeom prst="ellipse">
                <a:avLst/>
              </a:prstGeom>
              <a:noFill/>
              <a:ln w="698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Bernina Sans Light"/>
                  <a:ea typeface="+mn-ea"/>
                  <a:cs typeface="+mn-cs"/>
                </a:endParaRPr>
              </a:p>
            </p:txBody>
          </p:sp>
        </p:grpSp>
        <p:cxnSp>
          <p:nvCxnSpPr>
            <p:cNvPr id="60" name="Straight Connector 59">
              <a:extLst>
                <a:ext uri="{FF2B5EF4-FFF2-40B4-BE49-F238E27FC236}">
                  <a16:creationId xmlns:a16="http://schemas.microsoft.com/office/drawing/2014/main" id="{3BB4BC5F-651B-4542-A566-12236C9D2706}"/>
                </a:ext>
              </a:extLst>
            </p:cNvPr>
            <p:cNvCxnSpPr>
              <a:cxnSpLocks/>
            </p:cNvCxnSpPr>
            <p:nvPr/>
          </p:nvCxnSpPr>
          <p:spPr>
            <a:xfrm>
              <a:off x="4846366" y="1721955"/>
              <a:ext cx="0" cy="521892"/>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294CD4A5-0621-4D26-B2FB-06306FC8F812}"/>
              </a:ext>
            </a:extLst>
          </p:cNvPr>
          <p:cNvSpPr txBox="1"/>
          <p:nvPr/>
        </p:nvSpPr>
        <p:spPr>
          <a:xfrm>
            <a:off x="4800324" y="2074153"/>
            <a:ext cx="2799655" cy="861774"/>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Bernina Sans Light"/>
                <a:ea typeface="+mn-ea"/>
                <a:cs typeface="+mn-cs"/>
              </a:rPr>
              <a:t>Bi-weekly status review</a:t>
            </a:r>
          </a:p>
          <a:p>
            <a:pPr marL="171450" lvl="0" indent="-171450">
              <a:buFont typeface="Arial" panose="020B0604020202020204" pitchFamily="34" charset="0"/>
              <a:buChar char="•"/>
              <a:defRPr/>
            </a:pPr>
            <a:r>
              <a:rPr lang="en-US" sz="1000" dirty="0">
                <a:solidFill>
                  <a:srgbClr val="FFFFFF"/>
                </a:solidFill>
                <a:latin typeface="Bernina Sans Light"/>
              </a:rPr>
              <a:t>Review call for status check of each issue </a:t>
            </a:r>
          </a:p>
          <a:p>
            <a:pPr marL="171450" lvl="0" indent="-171450">
              <a:buFont typeface="Arial" panose="020B0604020202020204" pitchFamily="34" charset="0"/>
              <a:buChar char="•"/>
              <a:defRPr/>
            </a:pPr>
            <a:r>
              <a:rPr lang="en-US" sz="1000" dirty="0">
                <a:solidFill>
                  <a:srgbClr val="FFFFFF"/>
                </a:solidFill>
                <a:latin typeface="Bernina Sans Light"/>
              </a:rPr>
              <a:t>Analyze if any help is required by the ACTION OWNER while trying to apply the workaround or solution</a:t>
            </a:r>
            <a:endParaRPr kumimoji="0" lang="en-US" sz="1000" b="0" i="0" u="none" strike="noStrike" kern="1200" cap="none" spc="0" normalizeH="0" baseline="0" noProof="0" dirty="0">
              <a:ln>
                <a:noFill/>
              </a:ln>
              <a:solidFill>
                <a:srgbClr val="FFFFFF"/>
              </a:solidFill>
              <a:effectLst/>
              <a:uLnTx/>
              <a:uFillTx/>
              <a:latin typeface="Bernina Sans Light"/>
              <a:ea typeface="+mn-ea"/>
              <a:cs typeface="+mn-cs"/>
            </a:endParaRPr>
          </a:p>
        </p:txBody>
      </p:sp>
      <p:sp>
        <p:nvSpPr>
          <p:cNvPr id="69" name="TextBox 68">
            <a:extLst>
              <a:ext uri="{FF2B5EF4-FFF2-40B4-BE49-F238E27FC236}">
                <a16:creationId xmlns:a16="http://schemas.microsoft.com/office/drawing/2014/main" id="{D38B15E0-A600-46AD-986A-356E1C587599}"/>
              </a:ext>
            </a:extLst>
          </p:cNvPr>
          <p:cNvSpPr txBox="1"/>
          <p:nvPr/>
        </p:nvSpPr>
        <p:spPr>
          <a:xfrm>
            <a:off x="700879" y="3453368"/>
            <a:ext cx="15145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Rollout to all applications</a:t>
            </a:r>
          </a:p>
        </p:txBody>
      </p:sp>
      <p:sp>
        <p:nvSpPr>
          <p:cNvPr id="71" name="TextBox 70">
            <a:extLst>
              <a:ext uri="{FF2B5EF4-FFF2-40B4-BE49-F238E27FC236}">
                <a16:creationId xmlns:a16="http://schemas.microsoft.com/office/drawing/2014/main" id="{0FAD6BAA-4067-40BB-9BE0-53D751512C63}"/>
              </a:ext>
            </a:extLst>
          </p:cNvPr>
          <p:cNvSpPr txBox="1"/>
          <p:nvPr/>
        </p:nvSpPr>
        <p:spPr>
          <a:xfrm>
            <a:off x="2444564" y="3431767"/>
            <a:ext cx="2123534" cy="246221"/>
          </a:xfrm>
          <a:prstGeom prst="rect">
            <a:avLst/>
          </a:prstGeom>
          <a:noFill/>
        </p:spPr>
        <p:txBody>
          <a:bodyPr wrap="square" rtlCol="0">
            <a:spAutoFit/>
          </a:bodyPr>
          <a:lstStyle/>
          <a:p>
            <a:pPr marL="0" marR="0" lvl="0" indent="0" algn="l" defTabSz="913081"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Rollout for </a:t>
            </a:r>
            <a:r>
              <a:rPr kumimoji="0" lang="en-US" sz="1000" b="0" i="0" u="none" strike="noStrike" kern="1200" cap="none" spc="-8" normalizeH="0" noProof="0" dirty="0">
                <a:ln>
                  <a:noFill/>
                </a:ln>
                <a:solidFill>
                  <a:srgbClr val="FFFFFF"/>
                </a:solidFill>
                <a:effectLst/>
                <a:uLnTx/>
                <a:uFillTx/>
                <a:latin typeface="Segoe UI Light" panose="020B0502040204020203" pitchFamily="34" charset="0"/>
                <a:ea typeface="ＭＳ Ｐゴシック" charset="0"/>
                <a:cs typeface="Segoe UI Light" panose="020B0502040204020203" pitchFamily="34" charset="0"/>
              </a:rPr>
              <a:t>backend interfaces</a:t>
            </a:r>
            <a:endParaRPr kumimoji="0" lang="en-US" sz="1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74" name="Group 73">
            <a:extLst>
              <a:ext uri="{FF2B5EF4-FFF2-40B4-BE49-F238E27FC236}">
                <a16:creationId xmlns:a16="http://schemas.microsoft.com/office/drawing/2014/main" id="{50DA01B1-5E9F-4849-9E57-A43375C8E8E1}"/>
              </a:ext>
            </a:extLst>
          </p:cNvPr>
          <p:cNvGrpSpPr/>
          <p:nvPr/>
        </p:nvGrpSpPr>
        <p:grpSpPr>
          <a:xfrm>
            <a:off x="7768595" y="4057366"/>
            <a:ext cx="679285" cy="974995"/>
            <a:chOff x="1947319" y="4226962"/>
            <a:chExt cx="679285" cy="974995"/>
          </a:xfrm>
        </p:grpSpPr>
        <p:cxnSp>
          <p:nvCxnSpPr>
            <p:cNvPr id="75" name="Straight Connector 74">
              <a:extLst>
                <a:ext uri="{FF2B5EF4-FFF2-40B4-BE49-F238E27FC236}">
                  <a16:creationId xmlns:a16="http://schemas.microsoft.com/office/drawing/2014/main" id="{D83ABBF5-3A41-422D-B117-E5CF1AFDB1DF}"/>
                </a:ext>
              </a:extLst>
            </p:cNvPr>
            <p:cNvCxnSpPr>
              <a:cxnSpLocks/>
            </p:cNvCxnSpPr>
            <p:nvPr/>
          </p:nvCxnSpPr>
          <p:spPr>
            <a:xfrm>
              <a:off x="2242392" y="4226962"/>
              <a:ext cx="1" cy="358035"/>
            </a:xfrm>
            <a:prstGeom prst="line">
              <a:avLst/>
            </a:prstGeom>
            <a:ln w="25400">
              <a:solidFill>
                <a:schemeClr val="accent3">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E18A0B4F-DE5E-4144-B753-F3F3C0EC89B9}"/>
                </a:ext>
              </a:extLst>
            </p:cNvPr>
            <p:cNvGrpSpPr/>
            <p:nvPr/>
          </p:nvGrpSpPr>
          <p:grpSpPr>
            <a:xfrm>
              <a:off x="1947319" y="4599881"/>
              <a:ext cx="590145" cy="602076"/>
              <a:chOff x="609595" y="1741230"/>
              <a:chExt cx="590145" cy="602076"/>
            </a:xfrm>
          </p:grpSpPr>
          <p:sp>
            <p:nvSpPr>
              <p:cNvPr id="78" name="TextBox 77">
                <a:extLst>
                  <a:ext uri="{FF2B5EF4-FFF2-40B4-BE49-F238E27FC236}">
                    <a16:creationId xmlns:a16="http://schemas.microsoft.com/office/drawing/2014/main" id="{D03497FF-2265-4920-8939-DD05BE06A799}"/>
                  </a:ext>
                </a:extLst>
              </p:cNvPr>
              <p:cNvSpPr txBox="1"/>
              <p:nvPr/>
            </p:nvSpPr>
            <p:spPr>
              <a:xfrm>
                <a:off x="635540" y="1815630"/>
                <a:ext cx="53825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latin typeface="Bernina Sans Light"/>
                  </a:rPr>
                  <a:t>3 WK</a:t>
                </a:r>
                <a:endParaRPr kumimoji="0" lang="en-AU" sz="1200" b="0" i="0" u="none" strike="noStrike" kern="1200" cap="none" spc="0" normalizeH="0" baseline="0" noProof="0" dirty="0">
                  <a:ln>
                    <a:noFill/>
                  </a:ln>
                  <a:solidFill>
                    <a:srgbClr val="FFFFFF"/>
                  </a:solidFill>
                  <a:effectLst/>
                  <a:uLnTx/>
                  <a:uFillTx/>
                  <a:latin typeface="Bernina Sans Light"/>
                  <a:ea typeface="+mn-ea"/>
                  <a:cs typeface="+mn-cs"/>
                </a:endParaRPr>
              </a:p>
            </p:txBody>
          </p:sp>
          <p:sp>
            <p:nvSpPr>
              <p:cNvPr id="79" name="Oval 78">
                <a:extLst>
                  <a:ext uri="{FF2B5EF4-FFF2-40B4-BE49-F238E27FC236}">
                    <a16:creationId xmlns:a16="http://schemas.microsoft.com/office/drawing/2014/main" id="{821FC454-81B6-4163-B1C3-59E5FB7EC68E}"/>
                  </a:ext>
                </a:extLst>
              </p:cNvPr>
              <p:cNvSpPr/>
              <p:nvPr/>
            </p:nvSpPr>
            <p:spPr>
              <a:xfrm>
                <a:off x="609595" y="1741230"/>
                <a:ext cx="590145" cy="602076"/>
              </a:xfrm>
              <a:prstGeom prst="ellipse">
                <a:avLst/>
              </a:prstGeom>
              <a:noFill/>
              <a:ln w="698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Bernina Sans Light"/>
                  <a:ea typeface="+mn-ea"/>
                  <a:cs typeface="+mn-cs"/>
                </a:endParaRPr>
              </a:p>
            </p:txBody>
          </p:sp>
        </p:grpSp>
        <p:cxnSp>
          <p:nvCxnSpPr>
            <p:cNvPr id="77" name="Straight Connector 76">
              <a:extLst>
                <a:ext uri="{FF2B5EF4-FFF2-40B4-BE49-F238E27FC236}">
                  <a16:creationId xmlns:a16="http://schemas.microsoft.com/office/drawing/2014/main" id="{73CC7C57-1132-4C76-AB78-C03A2EBBBF50}"/>
                </a:ext>
              </a:extLst>
            </p:cNvPr>
            <p:cNvCxnSpPr>
              <a:cxnSpLocks/>
            </p:cNvCxnSpPr>
            <p:nvPr/>
          </p:nvCxnSpPr>
          <p:spPr>
            <a:xfrm>
              <a:off x="2626604" y="4653743"/>
              <a:ext cx="0" cy="521892"/>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E13AEB03-ACEC-480C-AB51-281EC0C7D851}"/>
              </a:ext>
            </a:extLst>
          </p:cNvPr>
          <p:cNvSpPr txBox="1"/>
          <p:nvPr/>
        </p:nvSpPr>
        <p:spPr>
          <a:xfrm>
            <a:off x="4424972" y="5191733"/>
            <a:ext cx="2827166" cy="1631216"/>
          </a:xfrm>
          <a:prstGeom prst="rect">
            <a:avLst/>
          </a:prstGeom>
          <a:noFill/>
        </p:spPr>
        <p:txBody>
          <a:bodyPr wrap="square" rtlCol="0">
            <a:spAutoFit/>
          </a:bodyPr>
          <a:lstStyle/>
          <a:p>
            <a:pPr marL="171450" lvl="0" indent="-171450">
              <a:buFont typeface="Arial" panose="020B0604020202020204" pitchFamily="34" charset="0"/>
              <a:buChar char="•"/>
              <a:defRPr/>
            </a:pPr>
            <a:r>
              <a:rPr lang="en-US" sz="1000" dirty="0">
                <a:solidFill>
                  <a:srgbClr val="FF0000"/>
                </a:solidFill>
                <a:highlight>
                  <a:srgbClr val="FFFF00"/>
                </a:highlight>
                <a:latin typeface="Bernina Sans Light"/>
              </a:rPr>
              <a:t>WHO</a:t>
            </a:r>
            <a:r>
              <a:rPr lang="en-US" sz="1000" dirty="0">
                <a:solidFill>
                  <a:srgbClr val="FFFFFF"/>
                </a:solidFill>
                <a:latin typeface="Bernina Sans Light"/>
              </a:rPr>
              <a:t> - The given report will be discussed and actionable will be assigned to the concerned person.</a:t>
            </a:r>
          </a:p>
          <a:p>
            <a:pPr marL="171450" lvl="0" indent="-171450">
              <a:buFont typeface="Arial" panose="020B0604020202020204" pitchFamily="34" charset="0"/>
              <a:buChar char="•"/>
              <a:defRPr/>
            </a:pPr>
            <a:r>
              <a:rPr lang="en-US" sz="1000" dirty="0">
                <a:solidFill>
                  <a:srgbClr val="FF0000"/>
                </a:solidFill>
                <a:highlight>
                  <a:srgbClr val="FFFF00"/>
                </a:highlight>
                <a:latin typeface="Bernina Sans Light"/>
              </a:rPr>
              <a:t>WHAT</a:t>
            </a:r>
            <a:r>
              <a:rPr lang="en-US" sz="1000" dirty="0">
                <a:solidFill>
                  <a:srgbClr val="FFFFFF"/>
                </a:solidFill>
                <a:latin typeface="Bernina Sans Light"/>
              </a:rPr>
              <a:t> – The short-term workaround or solution which needs to be applied will be recorded</a:t>
            </a:r>
          </a:p>
          <a:p>
            <a:pPr marL="171450" lvl="0" indent="-171450">
              <a:buFont typeface="Arial" panose="020B0604020202020204" pitchFamily="34" charset="0"/>
              <a:buChar char="•"/>
              <a:defRPr/>
            </a:pPr>
            <a:r>
              <a:rPr lang="en-US" sz="1000" dirty="0">
                <a:solidFill>
                  <a:srgbClr val="FF0000"/>
                </a:solidFill>
                <a:highlight>
                  <a:srgbClr val="FFFF00"/>
                </a:highlight>
                <a:latin typeface="Bernina Sans Light"/>
              </a:rPr>
              <a:t>WHEN</a:t>
            </a:r>
            <a:r>
              <a:rPr lang="en-US" sz="1000" dirty="0">
                <a:solidFill>
                  <a:srgbClr val="FFFFFF"/>
                </a:solidFill>
                <a:latin typeface="Bernina Sans Light"/>
              </a:rPr>
              <a:t> - Based on the category and criticality of issue timelines for actionable will be recorded towards the concerned person</a:t>
            </a:r>
          </a:p>
        </p:txBody>
      </p:sp>
      <p:pic>
        <p:nvPicPr>
          <p:cNvPr id="85" name="Picture 84">
            <a:extLst>
              <a:ext uri="{FF2B5EF4-FFF2-40B4-BE49-F238E27FC236}">
                <a16:creationId xmlns:a16="http://schemas.microsoft.com/office/drawing/2014/main" id="{A5D09DA6-FC39-49E7-9FE7-C3510198ABE0}"/>
              </a:ext>
            </a:extLst>
          </p:cNvPr>
          <p:cNvPicPr>
            <a:picLocks noChangeAspect="1"/>
          </p:cNvPicPr>
          <p:nvPr/>
        </p:nvPicPr>
        <p:blipFill>
          <a:blip r:embed="rId6"/>
          <a:stretch>
            <a:fillRect/>
          </a:stretch>
        </p:blipFill>
        <p:spPr>
          <a:xfrm>
            <a:off x="8521868" y="4420983"/>
            <a:ext cx="1698244" cy="783005"/>
          </a:xfrm>
          <a:prstGeom prst="rect">
            <a:avLst/>
          </a:prstGeom>
          <a:ln>
            <a:noFill/>
          </a:ln>
        </p:spPr>
      </p:pic>
      <p:sp>
        <p:nvSpPr>
          <p:cNvPr id="87" name="TextBox 86">
            <a:extLst>
              <a:ext uri="{FF2B5EF4-FFF2-40B4-BE49-F238E27FC236}">
                <a16:creationId xmlns:a16="http://schemas.microsoft.com/office/drawing/2014/main" id="{CC46C616-3EBB-41A1-8A04-30D634CF3B4F}"/>
              </a:ext>
            </a:extLst>
          </p:cNvPr>
          <p:cNvSpPr txBox="1"/>
          <p:nvPr/>
        </p:nvSpPr>
        <p:spPr>
          <a:xfrm>
            <a:off x="10215111" y="4375671"/>
            <a:ext cx="1908705" cy="1169551"/>
          </a:xfrm>
          <a:prstGeom prst="rect">
            <a:avLst/>
          </a:prstGeom>
          <a:noFill/>
        </p:spPr>
        <p:txBody>
          <a:bodyPr wrap="square" rtlCol="0">
            <a:spAutoFit/>
          </a:bodyPr>
          <a:lstStyle/>
          <a:p>
            <a:pPr marL="171450" indent="-171450">
              <a:buFont typeface="Arial" panose="020B0604020202020204" pitchFamily="34" charset="0"/>
              <a:buChar char="•"/>
              <a:defRPr/>
            </a:pPr>
            <a:r>
              <a:rPr lang="en-US" sz="1000" dirty="0">
                <a:solidFill>
                  <a:srgbClr val="FFFFFF"/>
                </a:solidFill>
                <a:latin typeface="Bernina Sans Light"/>
              </a:rPr>
              <a:t>Perform Before / Analysis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Bernina Sans Light"/>
                <a:ea typeface="+mn-ea"/>
                <a:cs typeface="+mn-cs"/>
              </a:rPr>
              <a:t>Build Dynatrace dashboards</a:t>
            </a:r>
            <a:r>
              <a:rPr kumimoji="0" lang="en-US" sz="1000" b="0" i="0" u="none" strike="noStrike" kern="1200" cap="none" spc="0" normalizeH="0" noProof="0" dirty="0">
                <a:ln>
                  <a:noFill/>
                </a:ln>
                <a:solidFill>
                  <a:srgbClr val="FFFFFF"/>
                </a:solidFill>
                <a:effectLst/>
                <a:uLnTx/>
                <a:uFillTx/>
                <a:latin typeface="Bernina Sans Light"/>
                <a:ea typeface="+mn-ea"/>
                <a:cs typeface="+mn-cs"/>
              </a:rPr>
              <a:t> for identified repeating issues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aseline="0" dirty="0">
                <a:solidFill>
                  <a:srgbClr val="FFFFFF"/>
                </a:solidFill>
                <a:latin typeface="Bernina Sans Light"/>
              </a:rPr>
              <a:t>Based on defined key KPIs build SLI/SLO dashboard</a:t>
            </a:r>
          </a:p>
          <a:p>
            <a:pPr marL="171450" indent="-171450">
              <a:buFont typeface="Arial" panose="020B0604020202020204" pitchFamily="34" charset="0"/>
              <a:buChar char="•"/>
              <a:defRPr/>
            </a:pPr>
            <a:r>
              <a:rPr lang="en-US" sz="1000" dirty="0">
                <a:solidFill>
                  <a:srgbClr val="FFFFFF"/>
                </a:solidFill>
                <a:latin typeface="Bernina Sans Light"/>
              </a:rPr>
              <a:t>Integrate with ITSM </a:t>
            </a:r>
          </a:p>
        </p:txBody>
      </p:sp>
      <p:sp>
        <p:nvSpPr>
          <p:cNvPr id="89" name="TextBox 88">
            <a:extLst>
              <a:ext uri="{FF2B5EF4-FFF2-40B4-BE49-F238E27FC236}">
                <a16:creationId xmlns:a16="http://schemas.microsoft.com/office/drawing/2014/main" id="{97C906ED-8B8A-4C39-BE26-BB368E35F7FF}"/>
              </a:ext>
            </a:extLst>
          </p:cNvPr>
          <p:cNvSpPr txBox="1"/>
          <p:nvPr/>
        </p:nvSpPr>
        <p:spPr>
          <a:xfrm>
            <a:off x="4863171" y="3399884"/>
            <a:ext cx="2799651" cy="246221"/>
          </a:xfrm>
          <a:prstGeom prst="rect">
            <a:avLst/>
          </a:prstGeom>
          <a:noFill/>
        </p:spPr>
        <p:txBody>
          <a:bodyPr wrap="square" rtlCol="0">
            <a:spAutoFit/>
          </a:bodyPr>
          <a:lstStyle/>
          <a:p>
            <a:pPr marL="0" marR="0" lvl="0" indent="0" algn="l" defTabSz="913081"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Rollout to </a:t>
            </a:r>
            <a:r>
              <a:rPr lang="en-US" sz="1000" spc="-8" dirty="0">
                <a:solidFill>
                  <a:srgbClr val="FFFFFF"/>
                </a:solidFill>
                <a:latin typeface="Segoe UI Light" panose="020B0502040204020203" pitchFamily="34" charset="0"/>
                <a:ea typeface="ＭＳ Ｐゴシック" charset="0"/>
                <a:cs typeface="Segoe UI Light" panose="020B0502040204020203" pitchFamily="34" charset="0"/>
              </a:rPr>
              <a:t>critical NW devices and Change event </a:t>
            </a:r>
            <a:endParaRPr kumimoji="0" lang="en-US" sz="1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91" name="TextBox 90">
            <a:extLst>
              <a:ext uri="{FF2B5EF4-FFF2-40B4-BE49-F238E27FC236}">
                <a16:creationId xmlns:a16="http://schemas.microsoft.com/office/drawing/2014/main" id="{70BF415F-E290-428E-81BC-A3AED1FD20CD}"/>
              </a:ext>
            </a:extLst>
          </p:cNvPr>
          <p:cNvSpPr txBox="1"/>
          <p:nvPr/>
        </p:nvSpPr>
        <p:spPr>
          <a:xfrm>
            <a:off x="8858547" y="3455479"/>
            <a:ext cx="2485699" cy="246221"/>
          </a:xfrm>
          <a:prstGeom prst="rect">
            <a:avLst/>
          </a:prstGeom>
          <a:noFill/>
        </p:spPr>
        <p:txBody>
          <a:bodyPr wrap="square" rtlCol="0">
            <a:spAutoFit/>
          </a:bodyPr>
          <a:lstStyle/>
          <a:p>
            <a:pPr marL="0" marR="0" lvl="0" indent="0" algn="l" defTabSz="913081"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Rollout to </a:t>
            </a:r>
            <a:r>
              <a:rPr kumimoji="0" lang="en-US" sz="1000" b="0" i="0" u="none" strike="noStrike" kern="1200" cap="none" spc="-8" normalizeH="0" baseline="0" noProof="0" dirty="0">
                <a:ln>
                  <a:noFill/>
                </a:ln>
                <a:solidFill>
                  <a:srgbClr val="FFFFFF"/>
                </a:solidFill>
                <a:effectLst/>
                <a:uLnTx/>
                <a:uFillTx/>
                <a:latin typeface="Segoe UI Light" panose="020B0502040204020203" pitchFamily="34" charset="0"/>
                <a:ea typeface="ＭＳ Ｐゴシック" charset="0"/>
                <a:cs typeface="Segoe UI Light" panose="020B0502040204020203" pitchFamily="34" charset="0"/>
              </a:rPr>
              <a:t>the rest of the applications</a:t>
            </a:r>
            <a:endParaRPr kumimoji="0" lang="en-US" sz="1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93" name="Picture 2">
            <a:extLst>
              <a:ext uri="{FF2B5EF4-FFF2-40B4-BE49-F238E27FC236}">
                <a16:creationId xmlns:a16="http://schemas.microsoft.com/office/drawing/2014/main" id="{3509A1FC-7BE6-4B42-8C70-1C650746B6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6866" y="5850723"/>
            <a:ext cx="1698245" cy="755586"/>
          </a:xfrm>
          <a:prstGeom prst="rect">
            <a:avLst/>
          </a:prstGeom>
          <a:noFill/>
          <a:ln w="9525">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95" name="Arrow: Striped Right 94">
            <a:extLst>
              <a:ext uri="{FF2B5EF4-FFF2-40B4-BE49-F238E27FC236}">
                <a16:creationId xmlns:a16="http://schemas.microsoft.com/office/drawing/2014/main" id="{74489A17-B0D9-4DAE-8287-BD91ED77E8CA}"/>
              </a:ext>
            </a:extLst>
          </p:cNvPr>
          <p:cNvSpPr/>
          <p:nvPr/>
        </p:nvSpPr>
        <p:spPr>
          <a:xfrm rot="16200000">
            <a:off x="9122055" y="5076051"/>
            <a:ext cx="492868" cy="839369"/>
          </a:xfrm>
          <a:prstGeom prst="stripedRightArrow">
            <a:avLst>
              <a:gd name="adj1" fmla="val 63381"/>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Bernina Sans Light"/>
              <a:ea typeface="+mn-ea"/>
              <a:cs typeface="+mn-cs"/>
            </a:endParaRPr>
          </a:p>
        </p:txBody>
      </p:sp>
      <p:cxnSp>
        <p:nvCxnSpPr>
          <p:cNvPr id="98" name="Straight Connector 97">
            <a:extLst>
              <a:ext uri="{FF2B5EF4-FFF2-40B4-BE49-F238E27FC236}">
                <a16:creationId xmlns:a16="http://schemas.microsoft.com/office/drawing/2014/main" id="{417E782C-395C-469D-A231-77ABCE8C4D5D}"/>
              </a:ext>
            </a:extLst>
          </p:cNvPr>
          <p:cNvCxnSpPr>
            <a:cxnSpLocks/>
          </p:cNvCxnSpPr>
          <p:nvPr/>
        </p:nvCxnSpPr>
        <p:spPr>
          <a:xfrm flipV="1">
            <a:off x="11620302" y="2719245"/>
            <a:ext cx="0" cy="923306"/>
          </a:xfrm>
          <a:prstGeom prst="line">
            <a:avLst/>
          </a:prstGeom>
          <a:ln w="25400">
            <a:solidFill>
              <a:schemeClr val="accent3">
                <a:lumMod val="60000"/>
                <a:lumOff val="40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F7CD0A59-A690-4E04-9D62-CBD1BB4BDFDA}"/>
              </a:ext>
            </a:extLst>
          </p:cNvPr>
          <p:cNvGrpSpPr/>
          <p:nvPr/>
        </p:nvGrpSpPr>
        <p:grpSpPr>
          <a:xfrm>
            <a:off x="11327081" y="2110214"/>
            <a:ext cx="590145" cy="602076"/>
            <a:chOff x="609595" y="1741230"/>
            <a:chExt cx="590145" cy="602076"/>
          </a:xfrm>
        </p:grpSpPr>
        <p:sp>
          <p:nvSpPr>
            <p:cNvPr id="102" name="TextBox 101">
              <a:extLst>
                <a:ext uri="{FF2B5EF4-FFF2-40B4-BE49-F238E27FC236}">
                  <a16:creationId xmlns:a16="http://schemas.microsoft.com/office/drawing/2014/main" id="{E59B419D-E4CF-4EB0-8754-F39DEA49264E}"/>
                </a:ext>
              </a:extLst>
            </p:cNvPr>
            <p:cNvSpPr txBox="1"/>
            <p:nvPr/>
          </p:nvSpPr>
          <p:spPr>
            <a:xfrm>
              <a:off x="635540" y="1815630"/>
              <a:ext cx="53825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Bernina Sans Light"/>
                  <a:ea typeface="+mn-ea"/>
                  <a:cs typeface="+mn-cs"/>
                </a:rPr>
                <a:t>P3</a:t>
              </a:r>
              <a:endParaRPr kumimoji="0" lang="en-AU" sz="1200" b="0" i="0" u="none" strike="noStrike" kern="1200" cap="none" spc="0" normalizeH="0" baseline="0" noProof="0" dirty="0">
                <a:ln>
                  <a:noFill/>
                </a:ln>
                <a:solidFill>
                  <a:srgbClr val="FFFFFF"/>
                </a:solidFill>
                <a:effectLst/>
                <a:uLnTx/>
                <a:uFillTx/>
                <a:latin typeface="Bernina Sans Light"/>
                <a:ea typeface="+mn-ea"/>
                <a:cs typeface="+mn-cs"/>
              </a:endParaRPr>
            </a:p>
          </p:txBody>
        </p:sp>
        <p:sp>
          <p:nvSpPr>
            <p:cNvPr id="103" name="Oval 102">
              <a:extLst>
                <a:ext uri="{FF2B5EF4-FFF2-40B4-BE49-F238E27FC236}">
                  <a16:creationId xmlns:a16="http://schemas.microsoft.com/office/drawing/2014/main" id="{72314EF2-7A2A-40FD-882A-E6C71C1ACD8A}"/>
                </a:ext>
              </a:extLst>
            </p:cNvPr>
            <p:cNvSpPr/>
            <p:nvPr/>
          </p:nvSpPr>
          <p:spPr>
            <a:xfrm>
              <a:off x="609595" y="1741230"/>
              <a:ext cx="590145" cy="602076"/>
            </a:xfrm>
            <a:prstGeom prst="ellipse">
              <a:avLst/>
            </a:prstGeom>
            <a:noFill/>
            <a:ln w="698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Bernina Sans Light"/>
                <a:ea typeface="+mn-ea"/>
                <a:cs typeface="+mn-cs"/>
              </a:endParaRPr>
            </a:p>
          </p:txBody>
        </p:sp>
      </p:grpSp>
      <p:cxnSp>
        <p:nvCxnSpPr>
          <p:cNvPr id="101" name="Straight Connector 100">
            <a:extLst>
              <a:ext uri="{FF2B5EF4-FFF2-40B4-BE49-F238E27FC236}">
                <a16:creationId xmlns:a16="http://schemas.microsoft.com/office/drawing/2014/main" id="{CCA9CCA2-4BC3-4F48-8DA8-796FBEE211C5}"/>
              </a:ext>
            </a:extLst>
          </p:cNvPr>
          <p:cNvCxnSpPr>
            <a:cxnSpLocks/>
          </p:cNvCxnSpPr>
          <p:nvPr/>
        </p:nvCxnSpPr>
        <p:spPr>
          <a:xfrm>
            <a:off x="9160741" y="1859218"/>
            <a:ext cx="0" cy="521892"/>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5" name="Picture 104">
            <a:extLst>
              <a:ext uri="{FF2B5EF4-FFF2-40B4-BE49-F238E27FC236}">
                <a16:creationId xmlns:a16="http://schemas.microsoft.com/office/drawing/2014/main" id="{3A2F70E9-F076-4138-8295-A65D49C3BD30}"/>
              </a:ext>
            </a:extLst>
          </p:cNvPr>
          <p:cNvPicPr>
            <a:picLocks noChangeAspect="1"/>
          </p:cNvPicPr>
          <p:nvPr/>
        </p:nvPicPr>
        <p:blipFill>
          <a:blip r:embed="rId6"/>
          <a:stretch>
            <a:fillRect/>
          </a:stretch>
        </p:blipFill>
        <p:spPr>
          <a:xfrm>
            <a:off x="9071193" y="2724532"/>
            <a:ext cx="1698244" cy="783005"/>
          </a:xfrm>
          <a:prstGeom prst="rect">
            <a:avLst/>
          </a:prstGeom>
          <a:ln>
            <a:noFill/>
          </a:ln>
        </p:spPr>
      </p:pic>
      <p:sp>
        <p:nvSpPr>
          <p:cNvPr id="108" name="TextBox 107">
            <a:extLst>
              <a:ext uri="{FF2B5EF4-FFF2-40B4-BE49-F238E27FC236}">
                <a16:creationId xmlns:a16="http://schemas.microsoft.com/office/drawing/2014/main" id="{46FBC7E0-A6D1-4CE7-A923-22E8C472D57A}"/>
              </a:ext>
            </a:extLst>
          </p:cNvPr>
          <p:cNvSpPr txBox="1"/>
          <p:nvPr/>
        </p:nvSpPr>
        <p:spPr>
          <a:xfrm>
            <a:off x="8296469" y="1796468"/>
            <a:ext cx="3247692" cy="861774"/>
          </a:xfrm>
          <a:prstGeom prst="rect">
            <a:avLst/>
          </a:prstGeom>
          <a:noFill/>
        </p:spPr>
        <p:txBody>
          <a:bodyPr wrap="square" rtlCol="0">
            <a:spAutoFit/>
          </a:bodyPr>
          <a:lstStyle/>
          <a:p>
            <a:pPr marL="171450" lvl="0" indent="-171450">
              <a:buFont typeface="Arial" panose="020B0604020202020204" pitchFamily="34" charset="0"/>
              <a:buChar char="•"/>
              <a:defRPr/>
            </a:pPr>
            <a:r>
              <a:rPr lang="en-US" sz="1000" dirty="0">
                <a:solidFill>
                  <a:srgbClr val="FFFFFF"/>
                </a:solidFill>
                <a:latin typeface="Bernina Sans Light"/>
              </a:rPr>
              <a:t>Workflow for Prevention </a:t>
            </a:r>
          </a:p>
          <a:p>
            <a:pPr marL="171450" indent="-171450">
              <a:buFont typeface="Arial" panose="020B0604020202020204" pitchFamily="34" charset="0"/>
              <a:buChar char="•"/>
              <a:defRPr/>
            </a:pPr>
            <a:r>
              <a:rPr lang="en-US" sz="1000" dirty="0">
                <a:solidFill>
                  <a:srgbClr val="FFFFFF"/>
                </a:solidFill>
                <a:latin typeface="Bernina Sans Light"/>
              </a:rPr>
              <a:t>Define workflow with the respective teams</a:t>
            </a:r>
          </a:p>
          <a:p>
            <a:pPr marL="171450" indent="-171450">
              <a:buFont typeface="Arial" panose="020B0604020202020204" pitchFamily="34" charset="0"/>
              <a:buChar char="•"/>
              <a:defRPr/>
            </a:pPr>
            <a:r>
              <a:rPr lang="en-US" sz="1000" dirty="0">
                <a:solidFill>
                  <a:srgbClr val="FFFFFF"/>
                </a:solidFill>
                <a:latin typeface="Bernina Sans Light"/>
              </a:rPr>
              <a:t>ITSM based workflows</a:t>
            </a:r>
          </a:p>
          <a:p>
            <a:pPr marL="171450" indent="-171450">
              <a:buFont typeface="Arial" panose="020B0604020202020204" pitchFamily="34" charset="0"/>
              <a:buChar char="•"/>
              <a:defRPr/>
            </a:pPr>
            <a:r>
              <a:rPr lang="en-US" sz="1000" dirty="0">
                <a:solidFill>
                  <a:srgbClr val="FFFFFF"/>
                </a:solidFill>
                <a:latin typeface="Bernina Sans Light"/>
              </a:rPr>
              <a:t>Create automation scripts for repeatable tasks</a:t>
            </a:r>
          </a:p>
          <a:p>
            <a:pPr marL="171450" indent="-171450">
              <a:buFont typeface="Arial" panose="020B0604020202020204" pitchFamily="34" charset="0"/>
              <a:buChar char="•"/>
              <a:defRPr/>
            </a:pPr>
            <a:r>
              <a:rPr lang="en-US" sz="1000" dirty="0">
                <a:solidFill>
                  <a:srgbClr val="FFFFFF"/>
                </a:solidFill>
                <a:latin typeface="Bernina Sans Light"/>
              </a:rPr>
              <a:t>Define Remedial actions for self remedy.</a:t>
            </a:r>
          </a:p>
        </p:txBody>
      </p:sp>
      <p:sp>
        <p:nvSpPr>
          <p:cNvPr id="8" name="OTLSHAPE_TB_00000000000000000000000000000000_ScaleContainer">
            <a:extLst>
              <a:ext uri="{FF2B5EF4-FFF2-40B4-BE49-F238E27FC236}">
                <a16:creationId xmlns:a16="http://schemas.microsoft.com/office/drawing/2014/main" id="{4AA26D08-9019-4614-AD89-4319E34EC5F0}"/>
              </a:ext>
            </a:extLst>
          </p:cNvPr>
          <p:cNvSpPr/>
          <p:nvPr>
            <p:custDataLst>
              <p:tags r:id="rId1"/>
            </p:custDataLst>
          </p:nvPr>
        </p:nvSpPr>
        <p:spPr>
          <a:xfrm>
            <a:off x="324460" y="1437544"/>
            <a:ext cx="4133009" cy="284524"/>
          </a:xfrm>
          <a:prstGeom prst="roundRect">
            <a:avLst>
              <a:gd name="adj" fmla="val 100000"/>
            </a:avLst>
          </a:prstGeom>
          <a:solidFill>
            <a:schemeClr val="accent2"/>
          </a:solidFill>
          <a:ln>
            <a:noFill/>
          </a:ln>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dk1"/>
          </a:lnRef>
          <a:fillRef idx="1">
            <a:schemeClr val="lt1"/>
          </a:fillRef>
          <a:effectRef idx="0">
            <a:schemeClr val="dk1"/>
          </a:effectRef>
          <a:fontRef idx="minor">
            <a:schemeClr val="dk1"/>
          </a:fontRef>
        </p:style>
        <p:txBody>
          <a:bodyPr lIns="121643" tIns="60821" rIns="121643" bIns="60821" rtlCol="0" anchor="ctr"/>
          <a:lstStyle/>
          <a:p>
            <a:pPr marL="0" marR="0" lvl="0" indent="0" algn="ctr" defTabSz="913081"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Bernina Sans Light"/>
                <a:ea typeface="+mn-ea"/>
                <a:cs typeface="Calibri"/>
              </a:rPr>
              <a:t>Aware </a:t>
            </a:r>
            <a:r>
              <a:rPr kumimoji="0" lang="en-US" sz="1400" b="0" i="0" u="none" strike="noStrike" kern="1200" cap="none" spc="0" normalizeH="0" baseline="0" noProof="0" dirty="0">
                <a:ln>
                  <a:noFill/>
                </a:ln>
                <a:solidFill>
                  <a:srgbClr val="FFFFFF"/>
                </a:solidFill>
                <a:effectLst/>
                <a:uLnTx/>
                <a:uFillTx/>
                <a:latin typeface="Bernina Sans Light"/>
                <a:ea typeface="+mn-ea"/>
                <a:cs typeface="Calibri"/>
                <a:sym typeface="Wingdings" panose="05000000000000000000" pitchFamily="2" charset="2"/>
              </a:rPr>
              <a:t></a:t>
            </a:r>
            <a:r>
              <a:rPr kumimoji="0" lang="en-US" sz="1400" b="0" i="0" u="none" strike="noStrike" kern="1200" cap="none" spc="0" normalizeH="0" baseline="0" noProof="0" dirty="0">
                <a:ln>
                  <a:noFill/>
                </a:ln>
                <a:solidFill>
                  <a:srgbClr val="FFFFFF"/>
                </a:solidFill>
                <a:effectLst/>
                <a:uLnTx/>
                <a:uFillTx/>
                <a:latin typeface="Bernina Sans Light"/>
                <a:ea typeface="+mn-ea"/>
                <a:cs typeface="Calibri"/>
              </a:rPr>
              <a:t> Effective</a:t>
            </a:r>
          </a:p>
        </p:txBody>
      </p:sp>
      <p:sp>
        <p:nvSpPr>
          <p:cNvPr id="10" name="OTLSHAPE_TB_00000000000000000000000000000000_ScaleContainer">
            <a:extLst>
              <a:ext uri="{FF2B5EF4-FFF2-40B4-BE49-F238E27FC236}">
                <a16:creationId xmlns:a16="http://schemas.microsoft.com/office/drawing/2014/main" id="{0EFE4D47-561F-47C9-9B75-296248C122F5}"/>
              </a:ext>
            </a:extLst>
          </p:cNvPr>
          <p:cNvSpPr/>
          <p:nvPr>
            <p:custDataLst>
              <p:tags r:id="rId2"/>
            </p:custDataLst>
          </p:nvPr>
        </p:nvSpPr>
        <p:spPr>
          <a:xfrm>
            <a:off x="4614617" y="1435885"/>
            <a:ext cx="7021574" cy="286183"/>
          </a:xfrm>
          <a:prstGeom prst="roundRect">
            <a:avLst>
              <a:gd name="adj" fmla="val 100000"/>
            </a:avLst>
          </a:prstGeom>
          <a:solidFill>
            <a:schemeClr val="accent2"/>
          </a:solidFill>
          <a:ln>
            <a:noFill/>
          </a:ln>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dk1"/>
          </a:lnRef>
          <a:fillRef idx="1">
            <a:schemeClr val="lt1"/>
          </a:fillRef>
          <a:effectRef idx="0">
            <a:schemeClr val="dk1"/>
          </a:effectRef>
          <a:fontRef idx="minor">
            <a:schemeClr val="dk1"/>
          </a:fontRef>
        </p:style>
        <p:txBody>
          <a:bodyPr lIns="121643" tIns="60821" rIns="121643" bIns="60821" rtlCol="0" anchor="ctr"/>
          <a:lstStyle/>
          <a:p>
            <a:pPr marL="0" marR="0" lvl="0" indent="0" algn="ctr" defTabSz="913081"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Bernina Sans Light"/>
                <a:ea typeface="+mn-ea"/>
                <a:cs typeface="Calibri"/>
              </a:rPr>
              <a:t>Effective </a:t>
            </a:r>
            <a:r>
              <a:rPr kumimoji="0" lang="en-US" sz="1400" b="0" i="0" u="none" strike="noStrike" kern="1200" cap="none" spc="0" normalizeH="0" baseline="0" noProof="0" dirty="0">
                <a:ln>
                  <a:noFill/>
                </a:ln>
                <a:solidFill>
                  <a:srgbClr val="FFFFFF"/>
                </a:solidFill>
                <a:effectLst/>
                <a:uLnTx/>
                <a:uFillTx/>
                <a:latin typeface="Bernina Sans Light"/>
                <a:ea typeface="+mn-ea"/>
                <a:cs typeface="Calibri"/>
                <a:sym typeface="Wingdings" panose="05000000000000000000" pitchFamily="2" charset="2"/>
              </a:rPr>
              <a:t> Optimized </a:t>
            </a:r>
            <a:endParaRPr kumimoji="0" lang="en-US" sz="1400" b="0" i="0" u="none" strike="noStrike" kern="1200" cap="none" spc="0" normalizeH="0" baseline="0" noProof="0" dirty="0">
              <a:ln>
                <a:noFill/>
              </a:ln>
              <a:solidFill>
                <a:srgbClr val="FFFFFF"/>
              </a:solidFill>
              <a:effectLst/>
              <a:uLnTx/>
              <a:uFillTx/>
              <a:latin typeface="Bernina Sans Light"/>
              <a:ea typeface="+mn-ea"/>
              <a:cs typeface="Calibri"/>
            </a:endParaRPr>
          </a:p>
        </p:txBody>
      </p:sp>
    </p:spTree>
    <p:extLst>
      <p:ext uri="{BB962C8B-B14F-4D97-AF65-F5344CB8AC3E}">
        <p14:creationId xmlns:p14="http://schemas.microsoft.com/office/powerpoint/2010/main" val="385684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par>
                          <p:cTn id="68" fill="hold">
                            <p:stCondLst>
                              <p:cond delay="500"/>
                            </p:stCondLst>
                            <p:childTnLst>
                              <p:par>
                                <p:cTn id="69" presetID="1" presetClass="entr" presetSubtype="0" fill="hold" grpId="0" nodeType="afterEffect">
                                  <p:stCondLst>
                                    <p:cond delay="0"/>
                                  </p:stCondLst>
                                  <p:childTnLst>
                                    <p:set>
                                      <p:cBhvr>
                                        <p:cTn id="70" dur="1" fill="hold">
                                          <p:stCondLst>
                                            <p:cond delay="0"/>
                                          </p:stCondLst>
                                        </p:cTn>
                                        <p:tgtEl>
                                          <p:spTgt spid="9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animBg="1"/>
      <p:bldP spid="24" grpId="0"/>
      <p:bldP spid="38" grpId="0"/>
      <p:bldP spid="49" grpId="0" animBg="1"/>
      <p:bldP spid="67" grpId="0"/>
      <p:bldP spid="69" grpId="0"/>
      <p:bldP spid="71" grpId="0"/>
      <p:bldP spid="83" grpId="0"/>
      <p:bldP spid="87" grpId="0"/>
      <p:bldP spid="89" grpId="0"/>
      <p:bldP spid="91" grpId="0"/>
      <p:bldP spid="95" grpId="0" animBg="1"/>
      <p:bldP spid="10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2FCC7-299C-2B4C-B1B3-77F5F17CCD40}"/>
              </a:ext>
            </a:extLst>
          </p:cNvPr>
          <p:cNvSpPr>
            <a:spLocks noGrp="1"/>
          </p:cNvSpPr>
          <p:nvPr>
            <p:ph type="title"/>
          </p:nvPr>
        </p:nvSpPr>
        <p:spPr/>
        <p:txBody>
          <a:bodyPr>
            <a:normAutofit/>
          </a:bodyPr>
          <a:lstStyle/>
          <a:p>
            <a:r>
              <a:rPr lang="en-US" sz="2000" dirty="0">
                <a:latin typeface="Bernina Sans" pitchFamily="2" charset="77"/>
              </a:rPr>
              <a:t>WHERE DO WE START</a:t>
            </a:r>
          </a:p>
        </p:txBody>
      </p:sp>
      <p:grpSp>
        <p:nvGrpSpPr>
          <p:cNvPr id="10" name="Group 9">
            <a:extLst>
              <a:ext uri="{FF2B5EF4-FFF2-40B4-BE49-F238E27FC236}">
                <a16:creationId xmlns:a16="http://schemas.microsoft.com/office/drawing/2014/main" id="{D5A74E3D-509E-E846-8441-CF303EDC6DCC}"/>
              </a:ext>
            </a:extLst>
          </p:cNvPr>
          <p:cNvGrpSpPr/>
          <p:nvPr/>
        </p:nvGrpSpPr>
        <p:grpSpPr>
          <a:xfrm>
            <a:off x="1211824" y="1342835"/>
            <a:ext cx="10222793" cy="1107997"/>
            <a:chOff x="1211824" y="1736248"/>
            <a:chExt cx="9769695" cy="1107997"/>
          </a:xfrm>
        </p:grpSpPr>
        <p:sp>
          <p:nvSpPr>
            <p:cNvPr id="3" name="Rectangle 2">
              <a:extLst>
                <a:ext uri="{FF2B5EF4-FFF2-40B4-BE49-F238E27FC236}">
                  <a16:creationId xmlns:a16="http://schemas.microsoft.com/office/drawing/2014/main" id="{20154A12-2FAC-EE44-998E-D3E5FC01F4B3}"/>
                </a:ext>
              </a:extLst>
            </p:cNvPr>
            <p:cNvSpPr/>
            <p:nvPr/>
          </p:nvSpPr>
          <p:spPr>
            <a:xfrm>
              <a:off x="1764477" y="1736249"/>
              <a:ext cx="9217042" cy="1107996"/>
            </a:xfrm>
            <a:prstGeom prst="rect">
              <a:avLst/>
            </a:prstGeom>
            <a:gradFill flip="none" rotWithShape="1">
              <a:gsLst>
                <a:gs pos="0">
                  <a:schemeClr val="accent1"/>
                </a:gs>
                <a:gs pos="94000">
                  <a:schemeClr val="accent2"/>
                </a:gs>
              </a:gsLst>
              <a:lin ang="0" scaled="0"/>
              <a:tileRect/>
            </a:gradFill>
          </p:spPr>
          <p:txBody>
            <a:bodyPr wrap="square" lIns="822960" tIns="274320" rIns="274320" bIns="27432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Bernina Sans Light" pitchFamily="2" charset="77"/>
                  <a:ea typeface="+mn-ea"/>
                  <a:cs typeface="+mn-cs"/>
                </a:rPr>
                <a:t>FORM THE ONE TEAM</a:t>
              </a:r>
              <a:endParaRPr kumimoji="0" lang="en-US" sz="1800" b="0" i="0" u="none" strike="noStrike" kern="1200" cap="none" spc="0" normalizeH="0" baseline="0" noProof="0" dirty="0">
                <a:ln>
                  <a:noFill/>
                </a:ln>
                <a:solidFill>
                  <a:srgbClr val="FFFFFF"/>
                </a:solidFill>
                <a:effectLst/>
                <a:uLnTx/>
                <a:uFillTx/>
                <a:latin typeface="Bernina Sans" pitchFamily="2" charset="77"/>
                <a:ea typeface="+mn-ea"/>
                <a:cs typeface="+mn-cs"/>
              </a:endParaRPr>
            </a:p>
          </p:txBody>
        </p:sp>
        <p:sp>
          <p:nvSpPr>
            <p:cNvPr id="4" name="Oval 3">
              <a:extLst>
                <a:ext uri="{FF2B5EF4-FFF2-40B4-BE49-F238E27FC236}">
                  <a16:creationId xmlns:a16="http://schemas.microsoft.com/office/drawing/2014/main" id="{2E8936E5-63FF-C340-9E47-36C2F48DF777}"/>
                </a:ext>
              </a:extLst>
            </p:cNvPr>
            <p:cNvSpPr/>
            <p:nvPr/>
          </p:nvSpPr>
          <p:spPr>
            <a:xfrm>
              <a:off x="1211824" y="1736248"/>
              <a:ext cx="1107995" cy="11079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A36D0"/>
                  </a:solidFill>
                  <a:effectLst/>
                  <a:uLnTx/>
                  <a:uFillTx/>
                  <a:latin typeface="Bernina Sans" pitchFamily="2" charset="77"/>
                  <a:ea typeface="+mn-ea"/>
                  <a:cs typeface="+mn-cs"/>
                </a:rPr>
                <a:t>1</a:t>
              </a:r>
              <a:endParaRPr kumimoji="0" lang="en-US" sz="1800" b="1" i="0" u="none" strike="noStrike" kern="1200" cap="none" spc="0" normalizeH="0" baseline="0" noProof="0" dirty="0">
                <a:ln>
                  <a:noFill/>
                </a:ln>
                <a:solidFill>
                  <a:srgbClr val="8A36D0"/>
                </a:solidFill>
                <a:effectLst/>
                <a:uLnTx/>
                <a:uFillTx/>
                <a:latin typeface="Bernina Sans" pitchFamily="2" charset="77"/>
                <a:ea typeface="+mn-ea"/>
                <a:cs typeface="+mn-cs"/>
              </a:endParaRPr>
            </a:p>
          </p:txBody>
        </p:sp>
      </p:grpSp>
      <p:grpSp>
        <p:nvGrpSpPr>
          <p:cNvPr id="11" name="Group 10">
            <a:extLst>
              <a:ext uri="{FF2B5EF4-FFF2-40B4-BE49-F238E27FC236}">
                <a16:creationId xmlns:a16="http://schemas.microsoft.com/office/drawing/2014/main" id="{B4E3AFDC-BC17-464E-84DE-9789A843D4A9}"/>
              </a:ext>
            </a:extLst>
          </p:cNvPr>
          <p:cNvGrpSpPr/>
          <p:nvPr/>
        </p:nvGrpSpPr>
        <p:grpSpPr>
          <a:xfrm>
            <a:off x="1195490" y="2691695"/>
            <a:ext cx="10239127" cy="1107996"/>
            <a:chOff x="1180499" y="3242762"/>
            <a:chExt cx="9801021" cy="1107996"/>
          </a:xfrm>
        </p:grpSpPr>
        <p:sp>
          <p:nvSpPr>
            <p:cNvPr id="5" name="Rectangle 4">
              <a:extLst>
                <a:ext uri="{FF2B5EF4-FFF2-40B4-BE49-F238E27FC236}">
                  <a16:creationId xmlns:a16="http://schemas.microsoft.com/office/drawing/2014/main" id="{9B435A17-4D87-2743-8FE1-C89B95AB7789}"/>
                </a:ext>
              </a:extLst>
            </p:cNvPr>
            <p:cNvSpPr/>
            <p:nvPr/>
          </p:nvSpPr>
          <p:spPr>
            <a:xfrm>
              <a:off x="1764478" y="3242762"/>
              <a:ext cx="9217042" cy="1107996"/>
            </a:xfrm>
            <a:prstGeom prst="rect">
              <a:avLst/>
            </a:prstGeom>
            <a:gradFill flip="none" rotWithShape="1">
              <a:gsLst>
                <a:gs pos="0">
                  <a:schemeClr val="accent1"/>
                </a:gs>
                <a:gs pos="94000">
                  <a:schemeClr val="accent2"/>
                </a:gs>
              </a:gsLst>
              <a:lin ang="0" scaled="0"/>
              <a:tileRect/>
            </a:gradFill>
          </p:spPr>
          <p:txBody>
            <a:bodyPr wrap="square" lIns="822960" tIns="274320" rIns="274320" bIns="274320" anchor="ctr">
              <a:noAutofit/>
            </a:bodyPr>
            <a:lstStyle/>
            <a:p>
              <a:r>
                <a:rPr lang="en-SG" dirty="0">
                  <a:solidFill>
                    <a:schemeClr val="bg1"/>
                  </a:solidFill>
                </a:rPr>
                <a:t>BUILD COMPETENCIES – LEARN (You learn Dynatrace, we learn your Process)</a:t>
              </a:r>
            </a:p>
          </p:txBody>
        </p:sp>
        <p:sp>
          <p:nvSpPr>
            <p:cNvPr id="7" name="Oval 6">
              <a:extLst>
                <a:ext uri="{FF2B5EF4-FFF2-40B4-BE49-F238E27FC236}">
                  <a16:creationId xmlns:a16="http://schemas.microsoft.com/office/drawing/2014/main" id="{6731EE07-F482-494D-BDCD-9410290F573A}"/>
                </a:ext>
              </a:extLst>
            </p:cNvPr>
            <p:cNvSpPr/>
            <p:nvPr/>
          </p:nvSpPr>
          <p:spPr>
            <a:xfrm>
              <a:off x="1180499" y="3242763"/>
              <a:ext cx="1107995" cy="11079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A36D0"/>
                  </a:solidFill>
                  <a:effectLst/>
                  <a:uLnTx/>
                  <a:uFillTx/>
                  <a:latin typeface="Bernina Sans" pitchFamily="2" charset="77"/>
                  <a:ea typeface="+mn-ea"/>
                  <a:cs typeface="+mn-cs"/>
                </a:rPr>
                <a:t>2</a:t>
              </a:r>
              <a:endParaRPr kumimoji="0" lang="en-US" sz="1800" b="1" i="0" u="none" strike="noStrike" kern="1200" cap="none" spc="0" normalizeH="0" baseline="0" noProof="0" dirty="0">
                <a:ln>
                  <a:noFill/>
                </a:ln>
                <a:solidFill>
                  <a:srgbClr val="8A36D0"/>
                </a:solidFill>
                <a:effectLst/>
                <a:uLnTx/>
                <a:uFillTx/>
                <a:latin typeface="Bernina Sans" pitchFamily="2" charset="77"/>
                <a:ea typeface="+mn-ea"/>
                <a:cs typeface="+mn-cs"/>
              </a:endParaRPr>
            </a:p>
          </p:txBody>
        </p:sp>
      </p:grpSp>
      <p:grpSp>
        <p:nvGrpSpPr>
          <p:cNvPr id="12" name="Group 11">
            <a:extLst>
              <a:ext uri="{FF2B5EF4-FFF2-40B4-BE49-F238E27FC236}">
                <a16:creationId xmlns:a16="http://schemas.microsoft.com/office/drawing/2014/main" id="{B6A47CC4-805C-7849-BE8B-AAF8783FF5B3}"/>
              </a:ext>
            </a:extLst>
          </p:cNvPr>
          <p:cNvGrpSpPr/>
          <p:nvPr/>
        </p:nvGrpSpPr>
        <p:grpSpPr>
          <a:xfrm>
            <a:off x="1180496" y="4040256"/>
            <a:ext cx="10254121" cy="1107996"/>
            <a:chOff x="1180498" y="4764665"/>
            <a:chExt cx="10254121" cy="1107996"/>
          </a:xfrm>
        </p:grpSpPr>
        <p:sp>
          <p:nvSpPr>
            <p:cNvPr id="6" name="Rectangle 5">
              <a:extLst>
                <a:ext uri="{FF2B5EF4-FFF2-40B4-BE49-F238E27FC236}">
                  <a16:creationId xmlns:a16="http://schemas.microsoft.com/office/drawing/2014/main" id="{E0646FDA-03A4-5B44-AA65-105C75303C58}"/>
                </a:ext>
              </a:extLst>
            </p:cNvPr>
            <p:cNvSpPr/>
            <p:nvPr/>
          </p:nvSpPr>
          <p:spPr>
            <a:xfrm>
              <a:off x="1764478" y="4764665"/>
              <a:ext cx="9670141" cy="1107996"/>
            </a:xfrm>
            <a:prstGeom prst="rect">
              <a:avLst/>
            </a:prstGeom>
            <a:gradFill flip="none" rotWithShape="1">
              <a:gsLst>
                <a:gs pos="0">
                  <a:schemeClr val="accent1"/>
                </a:gs>
                <a:gs pos="94000">
                  <a:schemeClr val="accent2"/>
                </a:gs>
              </a:gsLst>
              <a:lin ang="0" scaled="0"/>
              <a:tileRect/>
            </a:gradFill>
          </p:spPr>
          <p:txBody>
            <a:bodyPr wrap="square" lIns="822960" tIns="274320" rIns="274320" bIns="274320" anchor="ctr">
              <a:noAutofit/>
            </a:bodyPr>
            <a:lstStyle/>
            <a:p>
              <a:r>
                <a:rPr lang="en-SG" dirty="0">
                  <a:solidFill>
                    <a:schemeClr val="bg1"/>
                  </a:solidFill>
                </a:rPr>
                <a:t>OPERATIONALIZE THE TEAM – APPLY  (You drives improvement, we provide the expertise)</a:t>
              </a:r>
            </a:p>
          </p:txBody>
        </p:sp>
        <p:sp>
          <p:nvSpPr>
            <p:cNvPr id="8" name="Oval 7">
              <a:extLst>
                <a:ext uri="{FF2B5EF4-FFF2-40B4-BE49-F238E27FC236}">
                  <a16:creationId xmlns:a16="http://schemas.microsoft.com/office/drawing/2014/main" id="{23F86EC3-71EE-0841-9353-9011E36124CF}"/>
                </a:ext>
              </a:extLst>
            </p:cNvPr>
            <p:cNvSpPr/>
            <p:nvPr/>
          </p:nvSpPr>
          <p:spPr>
            <a:xfrm>
              <a:off x="1180498" y="4764666"/>
              <a:ext cx="1107995" cy="11079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A36D0"/>
                  </a:solidFill>
                  <a:effectLst/>
                  <a:uLnTx/>
                  <a:uFillTx/>
                  <a:latin typeface="Bernina Sans" pitchFamily="2" charset="77"/>
                  <a:ea typeface="+mn-ea"/>
                  <a:cs typeface="+mn-cs"/>
                </a:rPr>
                <a:t>3</a:t>
              </a:r>
              <a:endParaRPr kumimoji="0" lang="en-US" sz="1800" b="1" i="0" u="none" strike="noStrike" kern="1200" cap="none" spc="0" normalizeH="0" baseline="0" noProof="0" dirty="0">
                <a:ln>
                  <a:noFill/>
                </a:ln>
                <a:solidFill>
                  <a:srgbClr val="8A36D0"/>
                </a:solidFill>
                <a:effectLst/>
                <a:uLnTx/>
                <a:uFillTx/>
                <a:latin typeface="Bernina Sans" pitchFamily="2" charset="77"/>
                <a:ea typeface="+mn-ea"/>
                <a:cs typeface="+mn-cs"/>
              </a:endParaRPr>
            </a:p>
          </p:txBody>
        </p:sp>
      </p:grpSp>
      <p:grpSp>
        <p:nvGrpSpPr>
          <p:cNvPr id="13" name="Group 12">
            <a:extLst>
              <a:ext uri="{FF2B5EF4-FFF2-40B4-BE49-F238E27FC236}">
                <a16:creationId xmlns:a16="http://schemas.microsoft.com/office/drawing/2014/main" id="{1D8F2038-1719-46C1-BA67-5C85132BDB9E}"/>
              </a:ext>
            </a:extLst>
          </p:cNvPr>
          <p:cNvGrpSpPr/>
          <p:nvPr/>
        </p:nvGrpSpPr>
        <p:grpSpPr>
          <a:xfrm>
            <a:off x="1180495" y="5384878"/>
            <a:ext cx="10254121" cy="1107996"/>
            <a:chOff x="1180498" y="4764665"/>
            <a:chExt cx="9801023" cy="1107996"/>
          </a:xfrm>
        </p:grpSpPr>
        <p:sp>
          <p:nvSpPr>
            <p:cNvPr id="14" name="Rectangle 13">
              <a:extLst>
                <a:ext uri="{FF2B5EF4-FFF2-40B4-BE49-F238E27FC236}">
                  <a16:creationId xmlns:a16="http://schemas.microsoft.com/office/drawing/2014/main" id="{08746EE1-7524-441B-9BD8-E546D33BAE0C}"/>
                </a:ext>
              </a:extLst>
            </p:cNvPr>
            <p:cNvSpPr/>
            <p:nvPr/>
          </p:nvSpPr>
          <p:spPr>
            <a:xfrm>
              <a:off x="1764479" y="4764665"/>
              <a:ext cx="9217042" cy="1107996"/>
            </a:xfrm>
            <a:prstGeom prst="rect">
              <a:avLst/>
            </a:prstGeom>
            <a:gradFill flip="none" rotWithShape="1">
              <a:gsLst>
                <a:gs pos="0">
                  <a:schemeClr val="accent1"/>
                </a:gs>
                <a:gs pos="94000">
                  <a:schemeClr val="accent2"/>
                </a:gs>
              </a:gsLst>
              <a:lin ang="0" scaled="0"/>
              <a:tileRect/>
            </a:gradFill>
          </p:spPr>
          <p:txBody>
            <a:bodyPr wrap="square" lIns="822960" tIns="274320" rIns="274320" bIns="274320" anchor="ctr">
              <a:noAutofit/>
            </a:bodyPr>
            <a:lstStyle/>
            <a:p>
              <a:pPr lvl="0"/>
              <a:r>
                <a:rPr lang="en-SG" dirty="0">
                  <a:solidFill>
                    <a:schemeClr val="bg1"/>
                  </a:solidFill>
                </a:rPr>
                <a:t>INTEGRATE AND AUTOMATE – ENHANCE (We Innovate)</a:t>
              </a:r>
              <a:endParaRPr kumimoji="0" lang="en-US" sz="1800" b="0" i="0" u="none" strike="noStrike" kern="1200" cap="none" spc="0" normalizeH="0" baseline="0" noProof="0" dirty="0">
                <a:ln>
                  <a:noFill/>
                </a:ln>
                <a:solidFill>
                  <a:schemeClr val="bg1"/>
                </a:solidFill>
                <a:effectLst/>
                <a:uLnTx/>
                <a:uFillTx/>
                <a:latin typeface="Bernina Sans Light" pitchFamily="2" charset="77"/>
              </a:endParaRPr>
            </a:p>
          </p:txBody>
        </p:sp>
        <p:sp>
          <p:nvSpPr>
            <p:cNvPr id="15" name="Oval 14">
              <a:extLst>
                <a:ext uri="{FF2B5EF4-FFF2-40B4-BE49-F238E27FC236}">
                  <a16:creationId xmlns:a16="http://schemas.microsoft.com/office/drawing/2014/main" id="{A99D7C23-A650-459F-A5E9-5D52DF8CF3A1}"/>
                </a:ext>
              </a:extLst>
            </p:cNvPr>
            <p:cNvSpPr/>
            <p:nvPr/>
          </p:nvSpPr>
          <p:spPr>
            <a:xfrm>
              <a:off x="1180498" y="4764666"/>
              <a:ext cx="1107995" cy="11079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solidFill>
                    <a:srgbClr val="8A36D0"/>
                  </a:solidFill>
                  <a:latin typeface="Bernina Sans" pitchFamily="2" charset="77"/>
                </a:rPr>
                <a:t>4</a:t>
              </a:r>
              <a:endParaRPr kumimoji="0" lang="en-US" sz="1800" b="1" i="0" u="none" strike="noStrike" kern="1200" cap="none" spc="0" normalizeH="0" baseline="0" noProof="0" dirty="0">
                <a:ln>
                  <a:noFill/>
                </a:ln>
                <a:solidFill>
                  <a:srgbClr val="8A36D0"/>
                </a:solidFill>
                <a:effectLst/>
                <a:uLnTx/>
                <a:uFillTx/>
                <a:latin typeface="Bernina Sans" pitchFamily="2" charset="77"/>
                <a:ea typeface="+mn-ea"/>
                <a:cs typeface="+mn-cs"/>
              </a:endParaRPr>
            </a:p>
          </p:txBody>
        </p:sp>
      </p:grpSp>
    </p:spTree>
    <p:extLst>
      <p:ext uri="{BB962C8B-B14F-4D97-AF65-F5344CB8AC3E}">
        <p14:creationId xmlns:p14="http://schemas.microsoft.com/office/powerpoint/2010/main" val="162630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9008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3D2DF4-F560-442A-B2C3-61E5FE5B1D61}"/>
              </a:ext>
            </a:extLst>
          </p:cNvPr>
          <p:cNvSpPr>
            <a:spLocks noGrp="1"/>
          </p:cNvSpPr>
          <p:nvPr>
            <p:ph type="title"/>
          </p:nvPr>
        </p:nvSpPr>
        <p:spPr/>
        <p:txBody>
          <a:bodyPr/>
          <a:lstStyle/>
          <a:p>
            <a:r>
              <a:rPr lang="en-US" dirty="0"/>
              <a:t>What in this presentation</a:t>
            </a:r>
          </a:p>
        </p:txBody>
      </p:sp>
      <p:graphicFrame>
        <p:nvGraphicFramePr>
          <p:cNvPr id="5" name="Diagram 4">
            <a:extLst>
              <a:ext uri="{FF2B5EF4-FFF2-40B4-BE49-F238E27FC236}">
                <a16:creationId xmlns:a16="http://schemas.microsoft.com/office/drawing/2014/main" id="{A405C1CA-6B71-47C5-B056-8C73D0970F77}"/>
              </a:ext>
            </a:extLst>
          </p:cNvPr>
          <p:cNvGraphicFramePr/>
          <p:nvPr>
            <p:extLst>
              <p:ext uri="{D42A27DB-BD31-4B8C-83A1-F6EECF244321}">
                <p14:modId xmlns:p14="http://schemas.microsoft.com/office/powerpoint/2010/main" val="3807260935"/>
              </p:ext>
            </p:extLst>
          </p:nvPr>
        </p:nvGraphicFramePr>
        <p:xfrm>
          <a:off x="-283781" y="1623848"/>
          <a:ext cx="8773511" cy="4459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7274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hidden="1">
            <a:extLst>
              <a:ext uri="{FF2B5EF4-FFF2-40B4-BE49-F238E27FC236}">
                <a16:creationId xmlns:a16="http://schemas.microsoft.com/office/drawing/2014/main" id="{DEAFEA03-F75B-FD4B-ADB7-0F2B5B60E438}"/>
              </a:ext>
            </a:extLst>
          </p:cNvPr>
          <p:cNvSpPr/>
          <p:nvPr/>
        </p:nvSpPr>
        <p:spPr>
          <a:xfrm>
            <a:off x="2968893" y="316107"/>
            <a:ext cx="8440508" cy="690238"/>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 name="Title 2">
            <a:extLst>
              <a:ext uri="{FF2B5EF4-FFF2-40B4-BE49-F238E27FC236}">
                <a16:creationId xmlns:a16="http://schemas.microsoft.com/office/drawing/2014/main" id="{076ED3B8-23F9-4073-B7DD-E74FFF3EFE60}"/>
              </a:ext>
            </a:extLst>
          </p:cNvPr>
          <p:cNvSpPr>
            <a:spLocks noGrp="1"/>
          </p:cNvSpPr>
          <p:nvPr>
            <p:ph type="title"/>
          </p:nvPr>
        </p:nvSpPr>
        <p:spPr/>
        <p:txBody>
          <a:bodyPr/>
          <a:lstStyle/>
          <a:p>
            <a:r>
              <a:rPr lang="en-US" dirty="0"/>
              <a:t>Working of the Model </a:t>
            </a:r>
          </a:p>
        </p:txBody>
      </p:sp>
    </p:spTree>
    <p:extLst>
      <p:ext uri="{BB962C8B-B14F-4D97-AF65-F5344CB8AC3E}">
        <p14:creationId xmlns:p14="http://schemas.microsoft.com/office/powerpoint/2010/main" val="4069720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9A27E4-FA9A-46DE-BFA8-EF6AD2E0A26F}"/>
              </a:ext>
            </a:extLst>
          </p:cNvPr>
          <p:cNvSpPr txBox="1"/>
          <p:nvPr/>
        </p:nvSpPr>
        <p:spPr>
          <a:xfrm>
            <a:off x="1087279" y="5639712"/>
            <a:ext cx="2759333" cy="923330"/>
          </a:xfrm>
          <a:prstGeom prst="rect">
            <a:avLst/>
          </a:prstGeom>
          <a:noFill/>
        </p:spPr>
        <p:txBody>
          <a:bodyPr wrap="square">
            <a:spAutoFit/>
          </a:bodyPr>
          <a:lstStyle/>
          <a:p>
            <a:pPr algn="ctr"/>
            <a:r>
              <a:rPr lang="en-US" sz="5400" dirty="0">
                <a:solidFill>
                  <a:srgbClr val="FF0000"/>
                </a:solidFill>
              </a:rPr>
              <a:t>Sense</a:t>
            </a:r>
          </a:p>
        </p:txBody>
      </p:sp>
      <p:sp>
        <p:nvSpPr>
          <p:cNvPr id="4" name="Rectangle: Rounded Corners 3">
            <a:extLst>
              <a:ext uri="{FF2B5EF4-FFF2-40B4-BE49-F238E27FC236}">
                <a16:creationId xmlns:a16="http://schemas.microsoft.com/office/drawing/2014/main" id="{8DAB3964-233F-49D2-9FDB-5AB6C80CBEF5}"/>
              </a:ext>
            </a:extLst>
          </p:cNvPr>
          <p:cNvSpPr/>
          <p:nvPr/>
        </p:nvSpPr>
        <p:spPr>
          <a:xfrm>
            <a:off x="1748396" y="1024598"/>
            <a:ext cx="2259760" cy="669713"/>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Apps </a:t>
            </a:r>
          </a:p>
        </p:txBody>
      </p:sp>
      <p:sp>
        <p:nvSpPr>
          <p:cNvPr id="14" name="Rectangle: Rounded Corners 13">
            <a:extLst>
              <a:ext uri="{FF2B5EF4-FFF2-40B4-BE49-F238E27FC236}">
                <a16:creationId xmlns:a16="http://schemas.microsoft.com/office/drawing/2014/main" id="{CC82B451-0B40-48E2-8C5D-75FC81F22B09}"/>
              </a:ext>
            </a:extLst>
          </p:cNvPr>
          <p:cNvSpPr/>
          <p:nvPr/>
        </p:nvSpPr>
        <p:spPr>
          <a:xfrm>
            <a:off x="1531752" y="2307883"/>
            <a:ext cx="2693047" cy="669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Infra</a:t>
            </a:r>
            <a:endParaRPr lang="en-US" sz="2000" dirty="0"/>
          </a:p>
        </p:txBody>
      </p:sp>
      <p:sp>
        <p:nvSpPr>
          <p:cNvPr id="15" name="Rectangle: Rounded Corners 14">
            <a:extLst>
              <a:ext uri="{FF2B5EF4-FFF2-40B4-BE49-F238E27FC236}">
                <a16:creationId xmlns:a16="http://schemas.microsoft.com/office/drawing/2014/main" id="{5CC21A8D-C524-4E36-86F1-EB9333383F56}"/>
              </a:ext>
            </a:extLst>
          </p:cNvPr>
          <p:cNvSpPr/>
          <p:nvPr/>
        </p:nvSpPr>
        <p:spPr>
          <a:xfrm>
            <a:off x="1412928" y="3763308"/>
            <a:ext cx="3126336" cy="669713"/>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Changes</a:t>
            </a:r>
            <a:r>
              <a:rPr lang="en-US" sz="1400" dirty="0"/>
              <a:t> </a:t>
            </a:r>
          </a:p>
        </p:txBody>
      </p:sp>
      <p:pic>
        <p:nvPicPr>
          <p:cNvPr id="1038" name="Picture 14" descr="DoHeCa project completed! | Donor Health Care">
            <a:extLst>
              <a:ext uri="{FF2B5EF4-FFF2-40B4-BE49-F238E27FC236}">
                <a16:creationId xmlns:a16="http://schemas.microsoft.com/office/drawing/2014/main" id="{43E2322D-2BE2-4CF1-B4FC-BFC22CBF3E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208" y="909361"/>
            <a:ext cx="1880340" cy="99742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Exclamation mark sign orange icon on black Vector Image">
            <a:extLst>
              <a:ext uri="{FF2B5EF4-FFF2-40B4-BE49-F238E27FC236}">
                <a16:creationId xmlns:a16="http://schemas.microsoft.com/office/drawing/2014/main" id="{5EE15B87-FD19-4A67-B654-09E9A802A1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83" t="27356" r="41123" b="34410"/>
          <a:stretch/>
        </p:blipFill>
        <p:spPr bwMode="auto">
          <a:xfrm>
            <a:off x="1161624" y="2406816"/>
            <a:ext cx="182754" cy="47184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Understanding What Dashboard Warnings Mean - Direct Line">
            <a:extLst>
              <a:ext uri="{FF2B5EF4-FFF2-40B4-BE49-F238E27FC236}">
                <a16:creationId xmlns:a16="http://schemas.microsoft.com/office/drawing/2014/main" id="{B0161137-4BBD-4D4D-84FF-9E2DA9F3A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681" y="3806126"/>
            <a:ext cx="640639" cy="64063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95D030CA-C99C-42BD-AE5B-C82EF01EC0C7}"/>
              </a:ext>
            </a:extLst>
          </p:cNvPr>
          <p:cNvCxnSpPr/>
          <p:nvPr/>
        </p:nvCxnSpPr>
        <p:spPr>
          <a:xfrm>
            <a:off x="1631375" y="5429186"/>
            <a:ext cx="9538137" cy="0"/>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404BCC1-DCF6-4F13-BD84-BED872A68012}"/>
              </a:ext>
            </a:extLst>
          </p:cNvPr>
          <p:cNvPicPr>
            <a:picLocks noChangeAspect="1"/>
          </p:cNvPicPr>
          <p:nvPr/>
        </p:nvPicPr>
        <p:blipFill>
          <a:blip r:embed="rId5"/>
          <a:stretch>
            <a:fillRect/>
          </a:stretch>
        </p:blipFill>
        <p:spPr>
          <a:xfrm>
            <a:off x="4973663" y="992173"/>
            <a:ext cx="6357311" cy="713467"/>
          </a:xfrm>
          <a:prstGeom prst="rect">
            <a:avLst/>
          </a:prstGeom>
        </p:spPr>
      </p:pic>
      <p:pic>
        <p:nvPicPr>
          <p:cNvPr id="9" name="Picture 8">
            <a:extLst>
              <a:ext uri="{FF2B5EF4-FFF2-40B4-BE49-F238E27FC236}">
                <a16:creationId xmlns:a16="http://schemas.microsoft.com/office/drawing/2014/main" id="{292C7C9E-D034-4738-AD8E-6CB185FCC740}"/>
              </a:ext>
            </a:extLst>
          </p:cNvPr>
          <p:cNvPicPr>
            <a:picLocks noChangeAspect="1"/>
          </p:cNvPicPr>
          <p:nvPr/>
        </p:nvPicPr>
        <p:blipFill>
          <a:blip r:embed="rId6"/>
          <a:stretch>
            <a:fillRect/>
          </a:stretch>
        </p:blipFill>
        <p:spPr>
          <a:xfrm>
            <a:off x="4973663" y="2217649"/>
            <a:ext cx="6357311" cy="785269"/>
          </a:xfrm>
          <a:prstGeom prst="rect">
            <a:avLst/>
          </a:prstGeom>
        </p:spPr>
      </p:pic>
      <p:sp>
        <p:nvSpPr>
          <p:cNvPr id="10" name="Rectangle 9">
            <a:extLst>
              <a:ext uri="{FF2B5EF4-FFF2-40B4-BE49-F238E27FC236}">
                <a16:creationId xmlns:a16="http://schemas.microsoft.com/office/drawing/2014/main" id="{DDC89180-29AC-49E3-8C42-8914C8769039}"/>
              </a:ext>
            </a:extLst>
          </p:cNvPr>
          <p:cNvSpPr/>
          <p:nvPr/>
        </p:nvSpPr>
        <p:spPr>
          <a:xfrm>
            <a:off x="4973663" y="2610283"/>
            <a:ext cx="1103586" cy="367313"/>
          </a:xfrm>
          <a:prstGeom prst="rect">
            <a:avLst/>
          </a:prstGeom>
          <a:noFill/>
          <a:ln w="28575">
            <a:solidFill>
              <a:srgbClr val="E92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8B973F-CF91-44F8-B2F8-72EF1EFBD97D}"/>
              </a:ext>
            </a:extLst>
          </p:cNvPr>
          <p:cNvSpPr/>
          <p:nvPr/>
        </p:nvSpPr>
        <p:spPr>
          <a:xfrm>
            <a:off x="6615904" y="2275425"/>
            <a:ext cx="1103586" cy="367313"/>
          </a:xfrm>
          <a:prstGeom prst="rect">
            <a:avLst/>
          </a:prstGeom>
          <a:noFill/>
          <a:ln w="28575">
            <a:solidFill>
              <a:srgbClr val="E92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F073975-7CD0-49D3-88C3-6CE8A9F8E262}"/>
              </a:ext>
            </a:extLst>
          </p:cNvPr>
          <p:cNvSpPr/>
          <p:nvPr/>
        </p:nvSpPr>
        <p:spPr>
          <a:xfrm>
            <a:off x="8213476" y="2274948"/>
            <a:ext cx="1103586" cy="367313"/>
          </a:xfrm>
          <a:prstGeom prst="rect">
            <a:avLst/>
          </a:prstGeom>
          <a:noFill/>
          <a:ln w="28575">
            <a:solidFill>
              <a:srgbClr val="E92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23F050-A250-49BF-B32A-5A1D6638334C}"/>
              </a:ext>
            </a:extLst>
          </p:cNvPr>
          <p:cNvSpPr/>
          <p:nvPr/>
        </p:nvSpPr>
        <p:spPr>
          <a:xfrm>
            <a:off x="9868856" y="2275425"/>
            <a:ext cx="1300656" cy="367313"/>
          </a:xfrm>
          <a:prstGeom prst="rect">
            <a:avLst/>
          </a:prstGeom>
          <a:noFill/>
          <a:ln w="28575">
            <a:solidFill>
              <a:srgbClr val="E92F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3F67A22-E0F0-4692-A1CD-242773D813D7}"/>
              </a:ext>
            </a:extLst>
          </p:cNvPr>
          <p:cNvPicPr>
            <a:picLocks noChangeAspect="1"/>
          </p:cNvPicPr>
          <p:nvPr/>
        </p:nvPicPr>
        <p:blipFill>
          <a:blip r:embed="rId7"/>
          <a:stretch>
            <a:fillRect/>
          </a:stretch>
        </p:blipFill>
        <p:spPr>
          <a:xfrm>
            <a:off x="5054270" y="3446825"/>
            <a:ext cx="1287366" cy="1171646"/>
          </a:xfrm>
          <a:prstGeom prst="rect">
            <a:avLst/>
          </a:prstGeom>
        </p:spPr>
      </p:pic>
      <p:sp>
        <p:nvSpPr>
          <p:cNvPr id="27" name="TextBox 26">
            <a:extLst>
              <a:ext uri="{FF2B5EF4-FFF2-40B4-BE49-F238E27FC236}">
                <a16:creationId xmlns:a16="http://schemas.microsoft.com/office/drawing/2014/main" id="{041338B2-FBA4-4F29-A6D1-4CFE7CAFA4DA}"/>
              </a:ext>
            </a:extLst>
          </p:cNvPr>
          <p:cNvSpPr txBox="1"/>
          <p:nvPr/>
        </p:nvSpPr>
        <p:spPr>
          <a:xfrm>
            <a:off x="4949936" y="4690717"/>
            <a:ext cx="6097314" cy="523220"/>
          </a:xfrm>
          <a:prstGeom prst="rect">
            <a:avLst/>
          </a:prstGeom>
          <a:noFill/>
        </p:spPr>
        <p:txBody>
          <a:bodyPr wrap="square">
            <a:spAutoFit/>
          </a:bodyPr>
          <a:lstStyle/>
          <a:p>
            <a:r>
              <a:rPr lang="en-US" sz="1400" dirty="0">
                <a:solidFill>
                  <a:schemeClr val="bg1"/>
                </a:solidFill>
              </a:rPr>
              <a:t>Dynatrace Events APIs – allows to send external event to Dynatrace</a:t>
            </a:r>
          </a:p>
          <a:p>
            <a:endParaRPr lang="en-US" sz="1400" dirty="0">
              <a:solidFill>
                <a:schemeClr val="bg1"/>
              </a:solidFill>
            </a:endParaRPr>
          </a:p>
        </p:txBody>
      </p:sp>
      <p:sp>
        <p:nvSpPr>
          <p:cNvPr id="30" name="Rectangle 29">
            <a:extLst>
              <a:ext uri="{FF2B5EF4-FFF2-40B4-BE49-F238E27FC236}">
                <a16:creationId xmlns:a16="http://schemas.microsoft.com/office/drawing/2014/main" id="{77E59D3F-8DD3-454C-AF39-30BB0642CD07}"/>
              </a:ext>
            </a:extLst>
          </p:cNvPr>
          <p:cNvSpPr/>
          <p:nvPr/>
        </p:nvSpPr>
        <p:spPr>
          <a:xfrm>
            <a:off x="4979118" y="2255388"/>
            <a:ext cx="1475323" cy="303565"/>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945B47A-73D6-47E6-A199-4BBA3948DA47}"/>
              </a:ext>
            </a:extLst>
          </p:cNvPr>
          <p:cNvSpPr/>
          <p:nvPr/>
        </p:nvSpPr>
        <p:spPr>
          <a:xfrm>
            <a:off x="6615877" y="2660708"/>
            <a:ext cx="860703" cy="303565"/>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19AC78F-79E4-488F-99FA-D9103054D632}"/>
              </a:ext>
            </a:extLst>
          </p:cNvPr>
          <p:cNvPicPr>
            <a:picLocks noChangeAspect="1"/>
          </p:cNvPicPr>
          <p:nvPr/>
        </p:nvPicPr>
        <p:blipFill>
          <a:blip r:embed="rId8"/>
          <a:stretch>
            <a:fillRect/>
          </a:stretch>
        </p:blipFill>
        <p:spPr>
          <a:xfrm>
            <a:off x="4919955" y="2266268"/>
            <a:ext cx="6592524" cy="2694813"/>
          </a:xfrm>
          <a:prstGeom prst="rect">
            <a:avLst/>
          </a:prstGeom>
        </p:spPr>
      </p:pic>
      <p:pic>
        <p:nvPicPr>
          <p:cNvPr id="29" name="Picture 2" descr="Get started integrating Dynatrace into your Azure DevOps release pipelines  | Dynatrace blog">
            <a:extLst>
              <a:ext uri="{FF2B5EF4-FFF2-40B4-BE49-F238E27FC236}">
                <a16:creationId xmlns:a16="http://schemas.microsoft.com/office/drawing/2014/main" id="{C1FF87CA-A8B0-4CCC-8D3F-CC27299DD0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9955" y="915381"/>
            <a:ext cx="6592524" cy="394527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54C82351-D5E2-4D3A-92AE-21D3407462BA}"/>
              </a:ext>
            </a:extLst>
          </p:cNvPr>
          <p:cNvSpPr txBox="1"/>
          <p:nvPr/>
        </p:nvSpPr>
        <p:spPr>
          <a:xfrm>
            <a:off x="5020776" y="5614636"/>
            <a:ext cx="2759333" cy="923330"/>
          </a:xfrm>
          <a:prstGeom prst="rect">
            <a:avLst/>
          </a:prstGeom>
          <a:noFill/>
        </p:spPr>
        <p:txBody>
          <a:bodyPr wrap="square">
            <a:spAutoFit/>
          </a:bodyPr>
          <a:lstStyle/>
          <a:p>
            <a:pPr algn="ctr"/>
            <a:r>
              <a:rPr lang="en-US" sz="5400" dirty="0">
                <a:solidFill>
                  <a:schemeClr val="bg1"/>
                </a:solidFill>
              </a:rPr>
              <a:t>Think</a:t>
            </a:r>
          </a:p>
        </p:txBody>
      </p:sp>
      <p:sp>
        <p:nvSpPr>
          <p:cNvPr id="33" name="TextBox 32">
            <a:extLst>
              <a:ext uri="{FF2B5EF4-FFF2-40B4-BE49-F238E27FC236}">
                <a16:creationId xmlns:a16="http://schemas.microsoft.com/office/drawing/2014/main" id="{EC9C1DD8-49B9-45E7-9532-7D434FB56FE8}"/>
              </a:ext>
            </a:extLst>
          </p:cNvPr>
          <p:cNvSpPr txBox="1"/>
          <p:nvPr/>
        </p:nvSpPr>
        <p:spPr>
          <a:xfrm>
            <a:off x="9272211" y="5581009"/>
            <a:ext cx="2759333" cy="923330"/>
          </a:xfrm>
          <a:prstGeom prst="rect">
            <a:avLst/>
          </a:prstGeom>
          <a:noFill/>
        </p:spPr>
        <p:txBody>
          <a:bodyPr wrap="square">
            <a:spAutoFit/>
          </a:bodyPr>
          <a:lstStyle/>
          <a:p>
            <a:pPr algn="ctr"/>
            <a:r>
              <a:rPr lang="en-US" sz="5400" dirty="0">
                <a:solidFill>
                  <a:schemeClr val="bg1"/>
                </a:solidFill>
              </a:rPr>
              <a:t>Act</a:t>
            </a:r>
          </a:p>
        </p:txBody>
      </p:sp>
    </p:spTree>
    <p:extLst>
      <p:ext uri="{BB962C8B-B14F-4D97-AF65-F5344CB8AC3E}">
        <p14:creationId xmlns:p14="http://schemas.microsoft.com/office/powerpoint/2010/main" val="127025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circle(in)">
                                      <p:cBhvr>
                                        <p:cTn id="19" dur="2000"/>
                                        <p:tgtEl>
                                          <p:spTgt spid="30"/>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circle(in)">
                                      <p:cBhvr>
                                        <p:cTn id="22" dur="2000"/>
                                        <p:tgtEl>
                                          <p:spTgt spid="31"/>
                                        </p:tgtEl>
                                      </p:cBhvr>
                                    </p:animEffect>
                                  </p:childTnLst>
                                </p:cTn>
                              </p:par>
                            </p:childTnLst>
                          </p:cTn>
                        </p:par>
                        <p:par>
                          <p:cTn id="23" fill="hold">
                            <p:stCondLst>
                              <p:cond delay="2000"/>
                            </p:stCondLst>
                            <p:childTnLst>
                              <p:par>
                                <p:cTn id="24" presetID="6" presetClass="entr" presetSubtype="16"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circle(in)">
                                      <p:cBhvr>
                                        <p:cTn id="26" dur="2000"/>
                                        <p:tgtEl>
                                          <p:spTgt spid="22"/>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circle(in)">
                                      <p:cBhvr>
                                        <p:cTn id="29" dur="2000"/>
                                        <p:tgtEl>
                                          <p:spTgt spid="21"/>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circle(in)">
                                      <p:cBhvr>
                                        <p:cTn id="32" dur="20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circle(in)">
                                      <p:cBhvr>
                                        <p:cTn id="37" dur="2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0-#ppt_w/2"/>
                                          </p:val>
                                        </p:tav>
                                        <p:tav tm="100000">
                                          <p:val>
                                            <p:strVal val="#ppt_x"/>
                                          </p:val>
                                        </p:tav>
                                      </p:tavLst>
                                    </p:anim>
                                    <p:anim calcmode="lin" valueType="num">
                                      <p:cBhvr additive="base">
                                        <p:cTn id="43" dur="500" fill="hold"/>
                                        <p:tgtEl>
                                          <p:spTgt spid="12"/>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additive="base">
                                        <p:cTn id="46" dur="500" fill="hold"/>
                                        <p:tgtEl>
                                          <p:spTgt spid="27"/>
                                        </p:tgtEl>
                                        <p:attrNameLst>
                                          <p:attrName>ppt_x</p:attrName>
                                        </p:attrNameLst>
                                      </p:cBhvr>
                                      <p:tavLst>
                                        <p:tav tm="0">
                                          <p:val>
                                            <p:strVal val="0-#ppt_w/2"/>
                                          </p:val>
                                        </p:tav>
                                        <p:tav tm="100000">
                                          <p:val>
                                            <p:strVal val="#ppt_x"/>
                                          </p:val>
                                        </p:tav>
                                      </p:tavLst>
                                    </p:anim>
                                    <p:anim calcmode="lin" valueType="num">
                                      <p:cBhvr additive="base">
                                        <p:cTn id="47"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P spid="21" grpId="0" animBg="1"/>
      <p:bldP spid="22" grpId="0" animBg="1"/>
      <p:bldP spid="27" grpId="0"/>
      <p:bldP spid="30"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itle 147">
            <a:extLst>
              <a:ext uri="{FF2B5EF4-FFF2-40B4-BE49-F238E27FC236}">
                <a16:creationId xmlns:a16="http://schemas.microsoft.com/office/drawing/2014/main" id="{95CAE4DE-E1DF-42E2-A255-4946BC3C3D06}"/>
              </a:ext>
            </a:extLst>
          </p:cNvPr>
          <p:cNvSpPr>
            <a:spLocks noGrp="1"/>
          </p:cNvSpPr>
          <p:nvPr>
            <p:ph type="title"/>
          </p:nvPr>
        </p:nvSpPr>
        <p:spPr/>
        <p:txBody>
          <a:bodyPr/>
          <a:lstStyle/>
          <a:p>
            <a:r>
              <a:rPr lang="en-US" dirty="0"/>
              <a:t>Project governance  and success model</a:t>
            </a:r>
            <a:endParaRPr lang="en-AU" dirty="0"/>
          </a:p>
        </p:txBody>
      </p:sp>
      <p:sp>
        <p:nvSpPr>
          <p:cNvPr id="3" name="object 18">
            <a:extLst>
              <a:ext uri="{FF2B5EF4-FFF2-40B4-BE49-F238E27FC236}">
                <a16:creationId xmlns:a16="http://schemas.microsoft.com/office/drawing/2014/main" id="{8F75700D-7E56-354A-90C0-4CD47B77A61A}"/>
              </a:ext>
            </a:extLst>
          </p:cNvPr>
          <p:cNvSpPr/>
          <p:nvPr/>
        </p:nvSpPr>
        <p:spPr>
          <a:xfrm rot="17593385">
            <a:off x="5045257" y="1954336"/>
            <a:ext cx="2157931" cy="3521342"/>
          </a:xfrm>
          <a:custGeom>
            <a:avLst/>
            <a:gdLst/>
            <a:ahLst/>
            <a:cxnLst/>
            <a:rect l="l" t="t" r="r" b="b"/>
            <a:pathLst>
              <a:path w="1836420" h="2856229">
                <a:moveTo>
                  <a:pt x="189884" y="0"/>
                </a:moveTo>
                <a:lnTo>
                  <a:pt x="142738" y="445"/>
                </a:lnTo>
                <a:lnTo>
                  <a:pt x="95361" y="2238"/>
                </a:lnTo>
                <a:lnTo>
                  <a:pt x="47775" y="5394"/>
                </a:lnTo>
                <a:lnTo>
                  <a:pt x="0" y="9931"/>
                </a:lnTo>
                <a:lnTo>
                  <a:pt x="17995" y="174574"/>
                </a:lnTo>
                <a:lnTo>
                  <a:pt x="68576" y="169915"/>
                </a:lnTo>
                <a:lnTo>
                  <a:pt x="119114" y="166987"/>
                </a:lnTo>
                <a:lnTo>
                  <a:pt x="169567" y="165778"/>
                </a:lnTo>
                <a:lnTo>
                  <a:pt x="219896" y="166275"/>
                </a:lnTo>
                <a:lnTo>
                  <a:pt x="270059" y="168464"/>
                </a:lnTo>
                <a:lnTo>
                  <a:pt x="320018" y="172332"/>
                </a:lnTo>
                <a:lnTo>
                  <a:pt x="369730" y="177866"/>
                </a:lnTo>
                <a:lnTo>
                  <a:pt x="419155" y="185054"/>
                </a:lnTo>
                <a:lnTo>
                  <a:pt x="468254" y="193882"/>
                </a:lnTo>
                <a:lnTo>
                  <a:pt x="516984" y="204338"/>
                </a:lnTo>
                <a:lnTo>
                  <a:pt x="565307" y="216407"/>
                </a:lnTo>
                <a:lnTo>
                  <a:pt x="613182" y="230078"/>
                </a:lnTo>
                <a:lnTo>
                  <a:pt x="660567" y="245337"/>
                </a:lnTo>
                <a:lnTo>
                  <a:pt x="707422" y="262171"/>
                </a:lnTo>
                <a:lnTo>
                  <a:pt x="753708" y="280567"/>
                </a:lnTo>
                <a:lnTo>
                  <a:pt x="799383" y="300512"/>
                </a:lnTo>
                <a:lnTo>
                  <a:pt x="844407" y="321993"/>
                </a:lnTo>
                <a:lnTo>
                  <a:pt x="888739" y="344997"/>
                </a:lnTo>
                <a:lnTo>
                  <a:pt x="932339" y="369511"/>
                </a:lnTo>
                <a:lnTo>
                  <a:pt x="975167" y="395522"/>
                </a:lnTo>
                <a:lnTo>
                  <a:pt x="1017182" y="423016"/>
                </a:lnTo>
                <a:lnTo>
                  <a:pt x="1058343" y="451982"/>
                </a:lnTo>
                <a:lnTo>
                  <a:pt x="1098609" y="482405"/>
                </a:lnTo>
                <a:lnTo>
                  <a:pt x="1137942" y="514273"/>
                </a:lnTo>
                <a:lnTo>
                  <a:pt x="1176299" y="547573"/>
                </a:lnTo>
                <a:lnTo>
                  <a:pt x="1211679" y="580387"/>
                </a:lnTo>
                <a:lnTo>
                  <a:pt x="1245760" y="614075"/>
                </a:lnTo>
                <a:lnTo>
                  <a:pt x="1278542" y="648602"/>
                </a:lnTo>
                <a:lnTo>
                  <a:pt x="1310022" y="683935"/>
                </a:lnTo>
                <a:lnTo>
                  <a:pt x="1340198" y="720044"/>
                </a:lnTo>
                <a:lnTo>
                  <a:pt x="1369069" y="756894"/>
                </a:lnTo>
                <a:lnTo>
                  <a:pt x="1396633" y="794452"/>
                </a:lnTo>
                <a:lnTo>
                  <a:pt x="1422888" y="832687"/>
                </a:lnTo>
                <a:lnTo>
                  <a:pt x="1447832" y="871566"/>
                </a:lnTo>
                <a:lnTo>
                  <a:pt x="1471465" y="911056"/>
                </a:lnTo>
                <a:lnTo>
                  <a:pt x="1493783" y="951124"/>
                </a:lnTo>
                <a:lnTo>
                  <a:pt x="1514785" y="991737"/>
                </a:lnTo>
                <a:lnTo>
                  <a:pt x="1534470" y="1032864"/>
                </a:lnTo>
                <a:lnTo>
                  <a:pt x="1552836" y="1074470"/>
                </a:lnTo>
                <a:lnTo>
                  <a:pt x="1569881" y="1116524"/>
                </a:lnTo>
                <a:lnTo>
                  <a:pt x="1585603" y="1158993"/>
                </a:lnTo>
                <a:lnTo>
                  <a:pt x="1600001" y="1201845"/>
                </a:lnTo>
                <a:lnTo>
                  <a:pt x="1613072" y="1245045"/>
                </a:lnTo>
                <a:lnTo>
                  <a:pt x="1624815" y="1288563"/>
                </a:lnTo>
                <a:lnTo>
                  <a:pt x="1635229" y="1332365"/>
                </a:lnTo>
                <a:lnTo>
                  <a:pt x="1644311" y="1376418"/>
                </a:lnTo>
                <a:lnTo>
                  <a:pt x="1652059" y="1420690"/>
                </a:lnTo>
                <a:lnTo>
                  <a:pt x="1658473" y="1465148"/>
                </a:lnTo>
                <a:lnTo>
                  <a:pt x="1663550" y="1509760"/>
                </a:lnTo>
                <a:lnTo>
                  <a:pt x="1667289" y="1554492"/>
                </a:lnTo>
                <a:lnTo>
                  <a:pt x="1669687" y="1599312"/>
                </a:lnTo>
                <a:lnTo>
                  <a:pt x="1670744" y="1644188"/>
                </a:lnTo>
                <a:lnTo>
                  <a:pt x="1670456" y="1689087"/>
                </a:lnTo>
                <a:lnTo>
                  <a:pt x="1668823" y="1733976"/>
                </a:lnTo>
                <a:lnTo>
                  <a:pt x="1665843" y="1778822"/>
                </a:lnTo>
                <a:lnTo>
                  <a:pt x="1661514" y="1823593"/>
                </a:lnTo>
                <a:lnTo>
                  <a:pt x="1655835" y="1868256"/>
                </a:lnTo>
                <a:lnTo>
                  <a:pt x="1648803" y="1912778"/>
                </a:lnTo>
                <a:lnTo>
                  <a:pt x="1640416" y="1957127"/>
                </a:lnTo>
                <a:lnTo>
                  <a:pt x="1630674" y="2001270"/>
                </a:lnTo>
                <a:lnTo>
                  <a:pt x="1619574" y="2045174"/>
                </a:lnTo>
                <a:lnTo>
                  <a:pt x="1607114" y="2088807"/>
                </a:lnTo>
                <a:lnTo>
                  <a:pt x="1593294" y="2132136"/>
                </a:lnTo>
                <a:lnTo>
                  <a:pt x="1578110" y="2175128"/>
                </a:lnTo>
                <a:lnTo>
                  <a:pt x="1561562" y="2217751"/>
                </a:lnTo>
                <a:lnTo>
                  <a:pt x="1543647" y="2259971"/>
                </a:lnTo>
                <a:lnTo>
                  <a:pt x="1524364" y="2301757"/>
                </a:lnTo>
                <a:lnTo>
                  <a:pt x="1503711" y="2343076"/>
                </a:lnTo>
                <a:lnTo>
                  <a:pt x="1481686" y="2383895"/>
                </a:lnTo>
                <a:lnTo>
                  <a:pt x="1458288" y="2424180"/>
                </a:lnTo>
                <a:lnTo>
                  <a:pt x="1433515" y="2463901"/>
                </a:lnTo>
                <a:lnTo>
                  <a:pt x="1407365" y="2503023"/>
                </a:lnTo>
                <a:lnTo>
                  <a:pt x="1379836" y="2541514"/>
                </a:lnTo>
                <a:lnTo>
                  <a:pt x="1350927" y="2579342"/>
                </a:lnTo>
                <a:lnTo>
                  <a:pt x="1320636" y="2616474"/>
                </a:lnTo>
                <a:lnTo>
                  <a:pt x="1288961" y="2652877"/>
                </a:lnTo>
                <a:lnTo>
                  <a:pt x="1214132" y="2572080"/>
                </a:lnTo>
                <a:lnTo>
                  <a:pt x="1249197" y="2811132"/>
                </a:lnTo>
                <a:lnTo>
                  <a:pt x="1476768" y="2855683"/>
                </a:lnTo>
                <a:lnTo>
                  <a:pt x="1401927" y="2774860"/>
                </a:lnTo>
                <a:lnTo>
                  <a:pt x="1434611" y="2738066"/>
                </a:lnTo>
                <a:lnTo>
                  <a:pt x="1466094" y="2700435"/>
                </a:lnTo>
                <a:lnTo>
                  <a:pt x="1496366" y="2661996"/>
                </a:lnTo>
                <a:lnTo>
                  <a:pt x="1525417" y="2622779"/>
                </a:lnTo>
                <a:lnTo>
                  <a:pt x="1553238" y="2582814"/>
                </a:lnTo>
                <a:lnTo>
                  <a:pt x="1579820" y="2542131"/>
                </a:lnTo>
                <a:lnTo>
                  <a:pt x="1605151" y="2500760"/>
                </a:lnTo>
                <a:lnTo>
                  <a:pt x="1629224" y="2458730"/>
                </a:lnTo>
                <a:lnTo>
                  <a:pt x="1652027" y="2416070"/>
                </a:lnTo>
                <a:lnTo>
                  <a:pt x="1673551" y="2372812"/>
                </a:lnTo>
                <a:lnTo>
                  <a:pt x="1693787" y="2328983"/>
                </a:lnTo>
                <a:lnTo>
                  <a:pt x="1712725" y="2284615"/>
                </a:lnTo>
                <a:lnTo>
                  <a:pt x="1730355" y="2239737"/>
                </a:lnTo>
                <a:lnTo>
                  <a:pt x="1746666" y="2194378"/>
                </a:lnTo>
                <a:lnTo>
                  <a:pt x="1761651" y="2148569"/>
                </a:lnTo>
                <a:lnTo>
                  <a:pt x="1775298" y="2102338"/>
                </a:lnTo>
                <a:lnTo>
                  <a:pt x="1787598" y="2055717"/>
                </a:lnTo>
                <a:lnTo>
                  <a:pt x="1798542" y="2008734"/>
                </a:lnTo>
                <a:lnTo>
                  <a:pt x="1808119" y="1961419"/>
                </a:lnTo>
                <a:lnTo>
                  <a:pt x="1816320" y="1913802"/>
                </a:lnTo>
                <a:lnTo>
                  <a:pt x="1823136" y="1865913"/>
                </a:lnTo>
                <a:lnTo>
                  <a:pt x="1828556" y="1817781"/>
                </a:lnTo>
                <a:lnTo>
                  <a:pt x="1832570" y="1769437"/>
                </a:lnTo>
                <a:lnTo>
                  <a:pt x="1835170" y="1720909"/>
                </a:lnTo>
                <a:lnTo>
                  <a:pt x="1836345" y="1672228"/>
                </a:lnTo>
                <a:lnTo>
                  <a:pt x="1836085" y="1623423"/>
                </a:lnTo>
                <a:lnTo>
                  <a:pt x="1834381" y="1574525"/>
                </a:lnTo>
                <a:lnTo>
                  <a:pt x="1831224" y="1525562"/>
                </a:lnTo>
                <a:lnTo>
                  <a:pt x="1826602" y="1476565"/>
                </a:lnTo>
                <a:lnTo>
                  <a:pt x="1820711" y="1428938"/>
                </a:lnTo>
                <a:lnTo>
                  <a:pt x="1813513" y="1381794"/>
                </a:lnTo>
                <a:lnTo>
                  <a:pt x="1805029" y="1335150"/>
                </a:lnTo>
                <a:lnTo>
                  <a:pt x="1795279" y="1289021"/>
                </a:lnTo>
                <a:lnTo>
                  <a:pt x="1784284" y="1243424"/>
                </a:lnTo>
                <a:lnTo>
                  <a:pt x="1772063" y="1198376"/>
                </a:lnTo>
                <a:lnTo>
                  <a:pt x="1758638" y="1153892"/>
                </a:lnTo>
                <a:lnTo>
                  <a:pt x="1744028" y="1109989"/>
                </a:lnTo>
                <a:lnTo>
                  <a:pt x="1728254" y="1066684"/>
                </a:lnTo>
                <a:lnTo>
                  <a:pt x="1711336" y="1023991"/>
                </a:lnTo>
                <a:lnTo>
                  <a:pt x="1693295" y="981929"/>
                </a:lnTo>
                <a:lnTo>
                  <a:pt x="1674150" y="940513"/>
                </a:lnTo>
                <a:lnTo>
                  <a:pt x="1653922" y="899759"/>
                </a:lnTo>
                <a:lnTo>
                  <a:pt x="1632632" y="859684"/>
                </a:lnTo>
                <a:lnTo>
                  <a:pt x="1610299" y="820304"/>
                </a:lnTo>
                <a:lnTo>
                  <a:pt x="1586944" y="781635"/>
                </a:lnTo>
                <a:lnTo>
                  <a:pt x="1562588" y="743694"/>
                </a:lnTo>
                <a:lnTo>
                  <a:pt x="1537250" y="706497"/>
                </a:lnTo>
                <a:lnTo>
                  <a:pt x="1510950" y="670061"/>
                </a:lnTo>
                <a:lnTo>
                  <a:pt x="1483710" y="634401"/>
                </a:lnTo>
                <a:lnTo>
                  <a:pt x="1455550" y="599533"/>
                </a:lnTo>
                <a:lnTo>
                  <a:pt x="1426489" y="565475"/>
                </a:lnTo>
                <a:lnTo>
                  <a:pt x="1396548" y="532243"/>
                </a:lnTo>
                <a:lnTo>
                  <a:pt x="1365748" y="499852"/>
                </a:lnTo>
                <a:lnTo>
                  <a:pt x="1334108" y="468319"/>
                </a:lnTo>
                <a:lnTo>
                  <a:pt x="1301650" y="437661"/>
                </a:lnTo>
                <a:lnTo>
                  <a:pt x="1268392" y="407894"/>
                </a:lnTo>
                <a:lnTo>
                  <a:pt x="1234357" y="379033"/>
                </a:lnTo>
                <a:lnTo>
                  <a:pt x="1199563" y="351096"/>
                </a:lnTo>
                <a:lnTo>
                  <a:pt x="1164031" y="324098"/>
                </a:lnTo>
                <a:lnTo>
                  <a:pt x="1127782" y="298057"/>
                </a:lnTo>
                <a:lnTo>
                  <a:pt x="1090836" y="272988"/>
                </a:lnTo>
                <a:lnTo>
                  <a:pt x="1053213" y="248907"/>
                </a:lnTo>
                <a:lnTo>
                  <a:pt x="1014933" y="225831"/>
                </a:lnTo>
                <a:lnTo>
                  <a:pt x="976017" y="203776"/>
                </a:lnTo>
                <a:lnTo>
                  <a:pt x="936486" y="182759"/>
                </a:lnTo>
                <a:lnTo>
                  <a:pt x="896358" y="162795"/>
                </a:lnTo>
                <a:lnTo>
                  <a:pt x="855655" y="143902"/>
                </a:lnTo>
                <a:lnTo>
                  <a:pt x="814398" y="126095"/>
                </a:lnTo>
                <a:lnTo>
                  <a:pt x="772605" y="109391"/>
                </a:lnTo>
                <a:lnTo>
                  <a:pt x="730298" y="93805"/>
                </a:lnTo>
                <a:lnTo>
                  <a:pt x="687497" y="79356"/>
                </a:lnTo>
                <a:lnTo>
                  <a:pt x="644223" y="66057"/>
                </a:lnTo>
                <a:lnTo>
                  <a:pt x="600494" y="53927"/>
                </a:lnTo>
                <a:lnTo>
                  <a:pt x="556333" y="42980"/>
                </a:lnTo>
                <a:lnTo>
                  <a:pt x="511759" y="33235"/>
                </a:lnTo>
                <a:lnTo>
                  <a:pt x="466792" y="24706"/>
                </a:lnTo>
                <a:lnTo>
                  <a:pt x="421453" y="17410"/>
                </a:lnTo>
                <a:lnTo>
                  <a:pt x="375762" y="11364"/>
                </a:lnTo>
                <a:lnTo>
                  <a:pt x="329739" y="6583"/>
                </a:lnTo>
                <a:lnTo>
                  <a:pt x="283405" y="3085"/>
                </a:lnTo>
                <a:lnTo>
                  <a:pt x="236780" y="885"/>
                </a:lnTo>
                <a:lnTo>
                  <a:pt x="189884" y="0"/>
                </a:lnTo>
                <a:close/>
              </a:path>
            </a:pathLst>
          </a:custGeom>
        </p:spPr>
        <p:style>
          <a:lnRef idx="1">
            <a:schemeClr val="accent5"/>
          </a:lnRef>
          <a:fillRef idx="3">
            <a:schemeClr val="accent5"/>
          </a:fillRef>
          <a:effectRef idx="2">
            <a:schemeClr val="accent5"/>
          </a:effectRef>
          <a:fontRef idx="minor">
            <a:schemeClr val="lt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object 18">
            <a:extLst>
              <a:ext uri="{FF2B5EF4-FFF2-40B4-BE49-F238E27FC236}">
                <a16:creationId xmlns:a16="http://schemas.microsoft.com/office/drawing/2014/main" id="{F9BE2153-1965-C94D-A683-4EABE3DC84FD}"/>
              </a:ext>
            </a:extLst>
          </p:cNvPr>
          <p:cNvSpPr/>
          <p:nvPr/>
        </p:nvSpPr>
        <p:spPr>
          <a:xfrm rot="6805382">
            <a:off x="4794313" y="3882285"/>
            <a:ext cx="2157931" cy="3521342"/>
          </a:xfrm>
          <a:custGeom>
            <a:avLst/>
            <a:gdLst/>
            <a:ahLst/>
            <a:cxnLst/>
            <a:rect l="l" t="t" r="r" b="b"/>
            <a:pathLst>
              <a:path w="1836420" h="2856229">
                <a:moveTo>
                  <a:pt x="189884" y="0"/>
                </a:moveTo>
                <a:lnTo>
                  <a:pt x="142738" y="445"/>
                </a:lnTo>
                <a:lnTo>
                  <a:pt x="95361" y="2238"/>
                </a:lnTo>
                <a:lnTo>
                  <a:pt x="47775" y="5394"/>
                </a:lnTo>
                <a:lnTo>
                  <a:pt x="0" y="9931"/>
                </a:lnTo>
                <a:lnTo>
                  <a:pt x="17995" y="174574"/>
                </a:lnTo>
                <a:lnTo>
                  <a:pt x="68576" y="169915"/>
                </a:lnTo>
                <a:lnTo>
                  <a:pt x="119114" y="166987"/>
                </a:lnTo>
                <a:lnTo>
                  <a:pt x="169567" y="165778"/>
                </a:lnTo>
                <a:lnTo>
                  <a:pt x="219896" y="166275"/>
                </a:lnTo>
                <a:lnTo>
                  <a:pt x="270059" y="168464"/>
                </a:lnTo>
                <a:lnTo>
                  <a:pt x="320018" y="172332"/>
                </a:lnTo>
                <a:lnTo>
                  <a:pt x="369730" y="177866"/>
                </a:lnTo>
                <a:lnTo>
                  <a:pt x="419155" y="185054"/>
                </a:lnTo>
                <a:lnTo>
                  <a:pt x="468254" y="193882"/>
                </a:lnTo>
                <a:lnTo>
                  <a:pt x="516984" y="204338"/>
                </a:lnTo>
                <a:lnTo>
                  <a:pt x="565307" y="216407"/>
                </a:lnTo>
                <a:lnTo>
                  <a:pt x="613182" y="230078"/>
                </a:lnTo>
                <a:lnTo>
                  <a:pt x="660567" y="245337"/>
                </a:lnTo>
                <a:lnTo>
                  <a:pt x="707422" y="262171"/>
                </a:lnTo>
                <a:lnTo>
                  <a:pt x="753708" y="280567"/>
                </a:lnTo>
                <a:lnTo>
                  <a:pt x="799383" y="300512"/>
                </a:lnTo>
                <a:lnTo>
                  <a:pt x="844407" y="321993"/>
                </a:lnTo>
                <a:lnTo>
                  <a:pt x="888739" y="344997"/>
                </a:lnTo>
                <a:lnTo>
                  <a:pt x="932339" y="369511"/>
                </a:lnTo>
                <a:lnTo>
                  <a:pt x="975167" y="395522"/>
                </a:lnTo>
                <a:lnTo>
                  <a:pt x="1017182" y="423016"/>
                </a:lnTo>
                <a:lnTo>
                  <a:pt x="1058343" y="451982"/>
                </a:lnTo>
                <a:lnTo>
                  <a:pt x="1098609" y="482405"/>
                </a:lnTo>
                <a:lnTo>
                  <a:pt x="1137942" y="514273"/>
                </a:lnTo>
                <a:lnTo>
                  <a:pt x="1176299" y="547573"/>
                </a:lnTo>
                <a:lnTo>
                  <a:pt x="1211679" y="580387"/>
                </a:lnTo>
                <a:lnTo>
                  <a:pt x="1245760" y="614075"/>
                </a:lnTo>
                <a:lnTo>
                  <a:pt x="1278542" y="648602"/>
                </a:lnTo>
                <a:lnTo>
                  <a:pt x="1310022" y="683935"/>
                </a:lnTo>
                <a:lnTo>
                  <a:pt x="1340198" y="720044"/>
                </a:lnTo>
                <a:lnTo>
                  <a:pt x="1369069" y="756894"/>
                </a:lnTo>
                <a:lnTo>
                  <a:pt x="1396633" y="794452"/>
                </a:lnTo>
                <a:lnTo>
                  <a:pt x="1422888" y="832687"/>
                </a:lnTo>
                <a:lnTo>
                  <a:pt x="1447832" y="871566"/>
                </a:lnTo>
                <a:lnTo>
                  <a:pt x="1471465" y="911056"/>
                </a:lnTo>
                <a:lnTo>
                  <a:pt x="1493783" y="951124"/>
                </a:lnTo>
                <a:lnTo>
                  <a:pt x="1514785" y="991737"/>
                </a:lnTo>
                <a:lnTo>
                  <a:pt x="1534470" y="1032864"/>
                </a:lnTo>
                <a:lnTo>
                  <a:pt x="1552836" y="1074470"/>
                </a:lnTo>
                <a:lnTo>
                  <a:pt x="1569881" y="1116524"/>
                </a:lnTo>
                <a:lnTo>
                  <a:pt x="1585603" y="1158993"/>
                </a:lnTo>
                <a:lnTo>
                  <a:pt x="1600001" y="1201845"/>
                </a:lnTo>
                <a:lnTo>
                  <a:pt x="1613072" y="1245045"/>
                </a:lnTo>
                <a:lnTo>
                  <a:pt x="1624815" y="1288563"/>
                </a:lnTo>
                <a:lnTo>
                  <a:pt x="1635229" y="1332365"/>
                </a:lnTo>
                <a:lnTo>
                  <a:pt x="1644311" y="1376418"/>
                </a:lnTo>
                <a:lnTo>
                  <a:pt x="1652059" y="1420690"/>
                </a:lnTo>
                <a:lnTo>
                  <a:pt x="1658473" y="1465148"/>
                </a:lnTo>
                <a:lnTo>
                  <a:pt x="1663550" y="1509760"/>
                </a:lnTo>
                <a:lnTo>
                  <a:pt x="1667289" y="1554492"/>
                </a:lnTo>
                <a:lnTo>
                  <a:pt x="1669687" y="1599312"/>
                </a:lnTo>
                <a:lnTo>
                  <a:pt x="1670744" y="1644188"/>
                </a:lnTo>
                <a:lnTo>
                  <a:pt x="1670456" y="1689087"/>
                </a:lnTo>
                <a:lnTo>
                  <a:pt x="1668823" y="1733976"/>
                </a:lnTo>
                <a:lnTo>
                  <a:pt x="1665843" y="1778822"/>
                </a:lnTo>
                <a:lnTo>
                  <a:pt x="1661514" y="1823593"/>
                </a:lnTo>
                <a:lnTo>
                  <a:pt x="1655835" y="1868256"/>
                </a:lnTo>
                <a:lnTo>
                  <a:pt x="1648803" y="1912778"/>
                </a:lnTo>
                <a:lnTo>
                  <a:pt x="1640416" y="1957127"/>
                </a:lnTo>
                <a:lnTo>
                  <a:pt x="1630674" y="2001270"/>
                </a:lnTo>
                <a:lnTo>
                  <a:pt x="1619574" y="2045174"/>
                </a:lnTo>
                <a:lnTo>
                  <a:pt x="1607114" y="2088807"/>
                </a:lnTo>
                <a:lnTo>
                  <a:pt x="1593294" y="2132136"/>
                </a:lnTo>
                <a:lnTo>
                  <a:pt x="1578110" y="2175128"/>
                </a:lnTo>
                <a:lnTo>
                  <a:pt x="1561562" y="2217751"/>
                </a:lnTo>
                <a:lnTo>
                  <a:pt x="1543647" y="2259971"/>
                </a:lnTo>
                <a:lnTo>
                  <a:pt x="1524364" y="2301757"/>
                </a:lnTo>
                <a:lnTo>
                  <a:pt x="1503711" y="2343076"/>
                </a:lnTo>
                <a:lnTo>
                  <a:pt x="1481686" y="2383895"/>
                </a:lnTo>
                <a:lnTo>
                  <a:pt x="1458288" y="2424180"/>
                </a:lnTo>
                <a:lnTo>
                  <a:pt x="1433515" y="2463901"/>
                </a:lnTo>
                <a:lnTo>
                  <a:pt x="1407365" y="2503023"/>
                </a:lnTo>
                <a:lnTo>
                  <a:pt x="1379836" y="2541514"/>
                </a:lnTo>
                <a:lnTo>
                  <a:pt x="1350927" y="2579342"/>
                </a:lnTo>
                <a:lnTo>
                  <a:pt x="1320636" y="2616474"/>
                </a:lnTo>
                <a:lnTo>
                  <a:pt x="1288961" y="2652877"/>
                </a:lnTo>
                <a:lnTo>
                  <a:pt x="1214132" y="2572080"/>
                </a:lnTo>
                <a:lnTo>
                  <a:pt x="1249197" y="2811132"/>
                </a:lnTo>
                <a:lnTo>
                  <a:pt x="1476768" y="2855683"/>
                </a:lnTo>
                <a:lnTo>
                  <a:pt x="1401927" y="2774860"/>
                </a:lnTo>
                <a:lnTo>
                  <a:pt x="1434611" y="2738066"/>
                </a:lnTo>
                <a:lnTo>
                  <a:pt x="1466094" y="2700435"/>
                </a:lnTo>
                <a:lnTo>
                  <a:pt x="1496366" y="2661996"/>
                </a:lnTo>
                <a:lnTo>
                  <a:pt x="1525417" y="2622779"/>
                </a:lnTo>
                <a:lnTo>
                  <a:pt x="1553238" y="2582814"/>
                </a:lnTo>
                <a:lnTo>
                  <a:pt x="1579820" y="2542131"/>
                </a:lnTo>
                <a:lnTo>
                  <a:pt x="1605151" y="2500760"/>
                </a:lnTo>
                <a:lnTo>
                  <a:pt x="1629224" y="2458730"/>
                </a:lnTo>
                <a:lnTo>
                  <a:pt x="1652027" y="2416070"/>
                </a:lnTo>
                <a:lnTo>
                  <a:pt x="1673551" y="2372812"/>
                </a:lnTo>
                <a:lnTo>
                  <a:pt x="1693787" y="2328983"/>
                </a:lnTo>
                <a:lnTo>
                  <a:pt x="1712725" y="2284615"/>
                </a:lnTo>
                <a:lnTo>
                  <a:pt x="1730355" y="2239737"/>
                </a:lnTo>
                <a:lnTo>
                  <a:pt x="1746666" y="2194378"/>
                </a:lnTo>
                <a:lnTo>
                  <a:pt x="1761651" y="2148569"/>
                </a:lnTo>
                <a:lnTo>
                  <a:pt x="1775298" y="2102338"/>
                </a:lnTo>
                <a:lnTo>
                  <a:pt x="1787598" y="2055717"/>
                </a:lnTo>
                <a:lnTo>
                  <a:pt x="1798542" y="2008734"/>
                </a:lnTo>
                <a:lnTo>
                  <a:pt x="1808119" y="1961419"/>
                </a:lnTo>
                <a:lnTo>
                  <a:pt x="1816320" y="1913802"/>
                </a:lnTo>
                <a:lnTo>
                  <a:pt x="1823136" y="1865913"/>
                </a:lnTo>
                <a:lnTo>
                  <a:pt x="1828556" y="1817781"/>
                </a:lnTo>
                <a:lnTo>
                  <a:pt x="1832570" y="1769437"/>
                </a:lnTo>
                <a:lnTo>
                  <a:pt x="1835170" y="1720909"/>
                </a:lnTo>
                <a:lnTo>
                  <a:pt x="1836345" y="1672228"/>
                </a:lnTo>
                <a:lnTo>
                  <a:pt x="1836085" y="1623423"/>
                </a:lnTo>
                <a:lnTo>
                  <a:pt x="1834381" y="1574525"/>
                </a:lnTo>
                <a:lnTo>
                  <a:pt x="1831224" y="1525562"/>
                </a:lnTo>
                <a:lnTo>
                  <a:pt x="1826602" y="1476565"/>
                </a:lnTo>
                <a:lnTo>
                  <a:pt x="1820711" y="1428938"/>
                </a:lnTo>
                <a:lnTo>
                  <a:pt x="1813513" y="1381794"/>
                </a:lnTo>
                <a:lnTo>
                  <a:pt x="1805029" y="1335150"/>
                </a:lnTo>
                <a:lnTo>
                  <a:pt x="1795279" y="1289021"/>
                </a:lnTo>
                <a:lnTo>
                  <a:pt x="1784284" y="1243424"/>
                </a:lnTo>
                <a:lnTo>
                  <a:pt x="1772063" y="1198376"/>
                </a:lnTo>
                <a:lnTo>
                  <a:pt x="1758638" y="1153892"/>
                </a:lnTo>
                <a:lnTo>
                  <a:pt x="1744028" y="1109989"/>
                </a:lnTo>
                <a:lnTo>
                  <a:pt x="1728254" y="1066684"/>
                </a:lnTo>
                <a:lnTo>
                  <a:pt x="1711336" y="1023991"/>
                </a:lnTo>
                <a:lnTo>
                  <a:pt x="1693295" y="981929"/>
                </a:lnTo>
                <a:lnTo>
                  <a:pt x="1674150" y="940513"/>
                </a:lnTo>
                <a:lnTo>
                  <a:pt x="1653922" y="899759"/>
                </a:lnTo>
                <a:lnTo>
                  <a:pt x="1632632" y="859684"/>
                </a:lnTo>
                <a:lnTo>
                  <a:pt x="1610299" y="820304"/>
                </a:lnTo>
                <a:lnTo>
                  <a:pt x="1586944" y="781635"/>
                </a:lnTo>
                <a:lnTo>
                  <a:pt x="1562588" y="743694"/>
                </a:lnTo>
                <a:lnTo>
                  <a:pt x="1537250" y="706497"/>
                </a:lnTo>
                <a:lnTo>
                  <a:pt x="1510950" y="670061"/>
                </a:lnTo>
                <a:lnTo>
                  <a:pt x="1483710" y="634401"/>
                </a:lnTo>
                <a:lnTo>
                  <a:pt x="1455550" y="599533"/>
                </a:lnTo>
                <a:lnTo>
                  <a:pt x="1426489" y="565475"/>
                </a:lnTo>
                <a:lnTo>
                  <a:pt x="1396548" y="532243"/>
                </a:lnTo>
                <a:lnTo>
                  <a:pt x="1365748" y="499852"/>
                </a:lnTo>
                <a:lnTo>
                  <a:pt x="1334108" y="468319"/>
                </a:lnTo>
                <a:lnTo>
                  <a:pt x="1301650" y="437661"/>
                </a:lnTo>
                <a:lnTo>
                  <a:pt x="1268392" y="407894"/>
                </a:lnTo>
                <a:lnTo>
                  <a:pt x="1234357" y="379033"/>
                </a:lnTo>
                <a:lnTo>
                  <a:pt x="1199563" y="351096"/>
                </a:lnTo>
                <a:lnTo>
                  <a:pt x="1164031" y="324098"/>
                </a:lnTo>
                <a:lnTo>
                  <a:pt x="1127782" y="298057"/>
                </a:lnTo>
                <a:lnTo>
                  <a:pt x="1090836" y="272988"/>
                </a:lnTo>
                <a:lnTo>
                  <a:pt x="1053213" y="248907"/>
                </a:lnTo>
                <a:lnTo>
                  <a:pt x="1014933" y="225831"/>
                </a:lnTo>
                <a:lnTo>
                  <a:pt x="976017" y="203776"/>
                </a:lnTo>
                <a:lnTo>
                  <a:pt x="936486" y="182759"/>
                </a:lnTo>
                <a:lnTo>
                  <a:pt x="896358" y="162795"/>
                </a:lnTo>
                <a:lnTo>
                  <a:pt x="855655" y="143902"/>
                </a:lnTo>
                <a:lnTo>
                  <a:pt x="814398" y="126095"/>
                </a:lnTo>
                <a:lnTo>
                  <a:pt x="772605" y="109391"/>
                </a:lnTo>
                <a:lnTo>
                  <a:pt x="730298" y="93805"/>
                </a:lnTo>
                <a:lnTo>
                  <a:pt x="687497" y="79356"/>
                </a:lnTo>
                <a:lnTo>
                  <a:pt x="644223" y="66057"/>
                </a:lnTo>
                <a:lnTo>
                  <a:pt x="600494" y="53927"/>
                </a:lnTo>
                <a:lnTo>
                  <a:pt x="556333" y="42980"/>
                </a:lnTo>
                <a:lnTo>
                  <a:pt x="511759" y="33235"/>
                </a:lnTo>
                <a:lnTo>
                  <a:pt x="466792" y="24706"/>
                </a:lnTo>
                <a:lnTo>
                  <a:pt x="421453" y="17410"/>
                </a:lnTo>
                <a:lnTo>
                  <a:pt x="375762" y="11364"/>
                </a:lnTo>
                <a:lnTo>
                  <a:pt x="329739" y="6583"/>
                </a:lnTo>
                <a:lnTo>
                  <a:pt x="283405" y="3085"/>
                </a:lnTo>
                <a:lnTo>
                  <a:pt x="236780" y="885"/>
                </a:lnTo>
                <a:lnTo>
                  <a:pt x="189884" y="0"/>
                </a:lnTo>
                <a:close/>
              </a:path>
            </a:pathLst>
          </a:custGeom>
        </p:spPr>
        <p:style>
          <a:lnRef idx="1">
            <a:schemeClr val="accent5"/>
          </a:lnRef>
          <a:fillRef idx="3">
            <a:schemeClr val="accent5"/>
          </a:fillRef>
          <a:effectRef idx="2">
            <a:schemeClr val="accent5"/>
          </a:effectRef>
          <a:fontRef idx="minor">
            <a:schemeClr val="lt1"/>
          </a:fontRef>
        </p:style>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Graphic 4" descr="Single gear">
            <a:extLst>
              <a:ext uri="{FF2B5EF4-FFF2-40B4-BE49-F238E27FC236}">
                <a16:creationId xmlns:a16="http://schemas.microsoft.com/office/drawing/2014/main" id="{BCB69F3C-62AA-8C47-8B02-045E94A302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425016">
            <a:off x="5174998" y="3383218"/>
            <a:ext cx="1663149" cy="1663149"/>
          </a:xfrm>
          <a:prstGeom prst="rect">
            <a:avLst/>
          </a:prstGeom>
        </p:spPr>
      </p:pic>
      <p:pic>
        <p:nvPicPr>
          <p:cNvPr id="6" name="Graphic 5" descr="Single gear">
            <a:extLst>
              <a:ext uri="{FF2B5EF4-FFF2-40B4-BE49-F238E27FC236}">
                <a16:creationId xmlns:a16="http://schemas.microsoft.com/office/drawing/2014/main" id="{8F42AD0D-BF90-E14D-9206-040CC0C6B7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118505">
            <a:off x="5662107" y="4413302"/>
            <a:ext cx="1744986" cy="1744986"/>
          </a:xfrm>
          <a:prstGeom prst="rect">
            <a:avLst/>
          </a:prstGeom>
        </p:spPr>
      </p:pic>
      <p:pic>
        <p:nvPicPr>
          <p:cNvPr id="7" name="Graphic 6" descr="Single gear">
            <a:extLst>
              <a:ext uri="{FF2B5EF4-FFF2-40B4-BE49-F238E27FC236}">
                <a16:creationId xmlns:a16="http://schemas.microsoft.com/office/drawing/2014/main" id="{50A28C1D-29C3-9844-AABC-59F48A4013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833731">
            <a:off x="4430897" y="4305856"/>
            <a:ext cx="1678537" cy="1678537"/>
          </a:xfrm>
          <a:prstGeom prst="rect">
            <a:avLst/>
          </a:prstGeom>
        </p:spPr>
      </p:pic>
      <p:sp>
        <p:nvSpPr>
          <p:cNvPr id="9" name="object 30">
            <a:extLst>
              <a:ext uri="{FF2B5EF4-FFF2-40B4-BE49-F238E27FC236}">
                <a16:creationId xmlns:a16="http://schemas.microsoft.com/office/drawing/2014/main" id="{5D5A22BF-9525-BB46-9863-05D440494B81}"/>
              </a:ext>
            </a:extLst>
          </p:cNvPr>
          <p:cNvSpPr txBox="1"/>
          <p:nvPr/>
        </p:nvSpPr>
        <p:spPr>
          <a:xfrm>
            <a:off x="583755" y="4253483"/>
            <a:ext cx="2433250" cy="284052"/>
          </a:xfrm>
          <a:prstGeom prst="rect">
            <a:avLst/>
          </a:prstGeom>
        </p:spPr>
        <p:txBody>
          <a:bodyPr vert="horz" wrap="square" lIns="0" tIns="14605" rIns="0" bIns="0" rtlCol="0">
            <a:spAutoFit/>
          </a:bodyPr>
          <a:lstStyle/>
          <a:p>
            <a:pPr marL="12700" marR="0" lvl="0" indent="0" algn="ctr" defTabSz="914400" rtl="0" eaLnBrk="1" fontAlgn="auto" latinLnBrk="0" hangingPunct="1">
              <a:lnSpc>
                <a:spcPts val="2080"/>
              </a:lnSpc>
              <a:spcBef>
                <a:spcPts val="115"/>
              </a:spcBef>
              <a:spcAft>
                <a:spcPts val="0"/>
              </a:spcAft>
              <a:buClrTx/>
              <a:buSzTx/>
              <a:buFontTx/>
              <a:buNone/>
              <a:tabLst/>
              <a:defRPr/>
            </a:pPr>
            <a:r>
              <a:rPr kumimoji="0" sz="1750" b="0" i="0" u="none" strike="noStrike" kern="1200" cap="none" spc="1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Project</a:t>
            </a:r>
            <a:r>
              <a:rPr kumimoji="0" sz="1750" b="0" i="0" u="none" strike="noStrike" kern="1200" cap="none" spc="-35"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sz="1750" b="0" i="0" u="none" strike="noStrike" kern="1200" cap="none" spc="15"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Governance</a:t>
            </a:r>
            <a:endParaRPr kumimoji="0" sz="175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0" name="object 30">
            <a:extLst>
              <a:ext uri="{FF2B5EF4-FFF2-40B4-BE49-F238E27FC236}">
                <a16:creationId xmlns:a16="http://schemas.microsoft.com/office/drawing/2014/main" id="{8F432F08-CF38-E649-9A21-C6E3C7B4D328}"/>
              </a:ext>
            </a:extLst>
          </p:cNvPr>
          <p:cNvSpPr txBox="1"/>
          <p:nvPr/>
        </p:nvSpPr>
        <p:spPr>
          <a:xfrm>
            <a:off x="552189" y="5255108"/>
            <a:ext cx="2484270" cy="284052"/>
          </a:xfrm>
          <a:prstGeom prst="rect">
            <a:avLst/>
          </a:prstGeom>
        </p:spPr>
        <p:txBody>
          <a:bodyPr vert="horz" wrap="square" lIns="0" tIns="14605" rIns="0" bIns="0" rtlCol="0">
            <a:spAutoFit/>
          </a:bodyPr>
          <a:lstStyle/>
          <a:p>
            <a:pPr marL="12700" marR="0" lvl="0" indent="0" algn="ctr" defTabSz="914400" rtl="0" eaLnBrk="1" fontAlgn="auto" latinLnBrk="0" hangingPunct="1">
              <a:lnSpc>
                <a:spcPts val="2080"/>
              </a:lnSpc>
              <a:spcBef>
                <a:spcPts val="115"/>
              </a:spcBef>
              <a:spcAft>
                <a:spcPts val="0"/>
              </a:spcAft>
              <a:buClrTx/>
              <a:buSzTx/>
              <a:buFontTx/>
              <a:buNone/>
              <a:tabLst/>
              <a:defRPr/>
            </a:pPr>
            <a:r>
              <a:rPr kumimoji="0" lang="en-US" sz="1750" b="0" i="0" u="none" strike="noStrike" kern="1200" cap="none" spc="1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Platform Engineer(s)</a:t>
            </a:r>
            <a:endParaRPr kumimoji="0" lang="en-US" sz="175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1" name="object 30">
            <a:extLst>
              <a:ext uri="{FF2B5EF4-FFF2-40B4-BE49-F238E27FC236}">
                <a16:creationId xmlns:a16="http://schemas.microsoft.com/office/drawing/2014/main" id="{A7079816-640A-D648-A19B-61426D3D5CC7}"/>
              </a:ext>
            </a:extLst>
          </p:cNvPr>
          <p:cNvSpPr txBox="1"/>
          <p:nvPr/>
        </p:nvSpPr>
        <p:spPr>
          <a:xfrm>
            <a:off x="560138" y="3657688"/>
            <a:ext cx="2447828" cy="284052"/>
          </a:xfrm>
          <a:prstGeom prst="rect">
            <a:avLst/>
          </a:prstGeom>
        </p:spPr>
        <p:txBody>
          <a:bodyPr vert="horz" wrap="square" lIns="0" tIns="14605" rIns="0" bIns="0" rtlCol="0">
            <a:spAutoFit/>
          </a:bodyPr>
          <a:lstStyle/>
          <a:p>
            <a:pPr marL="12700" marR="0" lvl="0" indent="0" algn="ctr" defTabSz="914400" rtl="0" eaLnBrk="1" fontAlgn="auto" latinLnBrk="0" hangingPunct="1">
              <a:lnSpc>
                <a:spcPts val="2080"/>
              </a:lnSpc>
              <a:spcBef>
                <a:spcPts val="115"/>
              </a:spcBef>
              <a:spcAft>
                <a:spcPts val="0"/>
              </a:spcAft>
              <a:buClrTx/>
              <a:buSzTx/>
              <a:buFontTx/>
              <a:buNone/>
              <a:tabLst/>
              <a:defRPr/>
            </a:pPr>
            <a:r>
              <a:rPr kumimoji="0" sz="1750" b="0" i="0" u="none" strike="noStrike" kern="1200" cap="none" spc="1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Project</a:t>
            </a:r>
            <a:r>
              <a:rPr kumimoji="0" sz="1750" b="0" i="0" u="none" strike="noStrike" kern="1200" cap="none" spc="-35"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sz="1750" b="0" i="0" u="none" strike="noStrike" kern="1200" cap="none" spc="15"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Executive Sponsor</a:t>
            </a:r>
            <a:endParaRPr kumimoji="0" sz="175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 name="object 30">
            <a:extLst>
              <a:ext uri="{FF2B5EF4-FFF2-40B4-BE49-F238E27FC236}">
                <a16:creationId xmlns:a16="http://schemas.microsoft.com/office/drawing/2014/main" id="{DF4033CD-B41D-5D43-A1F1-DE089293D047}"/>
              </a:ext>
            </a:extLst>
          </p:cNvPr>
          <p:cNvSpPr txBox="1"/>
          <p:nvPr/>
        </p:nvSpPr>
        <p:spPr>
          <a:xfrm>
            <a:off x="517071" y="4629074"/>
            <a:ext cx="2484270" cy="566181"/>
          </a:xfrm>
          <a:prstGeom prst="rect">
            <a:avLst/>
          </a:prstGeom>
        </p:spPr>
        <p:txBody>
          <a:bodyPr vert="horz" wrap="square" lIns="0" tIns="14605" rIns="0" bIns="0" rtlCol="0">
            <a:spAutoFit/>
          </a:bodyPr>
          <a:lstStyle/>
          <a:p>
            <a:pPr marL="12700" marR="0" lvl="0" indent="0" algn="ctr" defTabSz="914400" rtl="0" eaLnBrk="1" fontAlgn="auto" latinLnBrk="0" hangingPunct="1">
              <a:lnSpc>
                <a:spcPts val="2080"/>
              </a:lnSpc>
              <a:spcBef>
                <a:spcPts val="115"/>
              </a:spcBef>
              <a:spcAft>
                <a:spcPts val="0"/>
              </a:spcAft>
              <a:buClrTx/>
              <a:buSzTx/>
              <a:buFontTx/>
              <a:buNone/>
              <a:tabLst/>
              <a:defRPr/>
            </a:pPr>
            <a:r>
              <a:rPr kumimoji="0" lang="en-US" sz="1750" b="0" i="0" u="none" strike="noStrike" kern="1200" cap="none" spc="1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IT Operations</a:t>
            </a:r>
          </a:p>
          <a:p>
            <a:pPr marL="12700" marR="0" lvl="0" indent="0" algn="ctr" defTabSz="914400" rtl="0" eaLnBrk="1" fontAlgn="auto" latinLnBrk="0" hangingPunct="1">
              <a:lnSpc>
                <a:spcPts val="2080"/>
              </a:lnSpc>
              <a:spcBef>
                <a:spcPts val="115"/>
              </a:spcBef>
              <a:spcAft>
                <a:spcPts val="0"/>
              </a:spcAft>
              <a:buClrTx/>
              <a:buSzTx/>
              <a:buFontTx/>
              <a:buNone/>
              <a:tabLst/>
              <a:defRPr/>
            </a:pPr>
            <a:r>
              <a:rPr kumimoji="0" lang="en-US" sz="1750" b="0" i="0" u="none" strike="noStrike" kern="1200" cap="none" spc="1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Application Support</a:t>
            </a:r>
          </a:p>
        </p:txBody>
      </p:sp>
      <p:sp>
        <p:nvSpPr>
          <p:cNvPr id="13" name="object 27">
            <a:extLst>
              <a:ext uri="{FF2B5EF4-FFF2-40B4-BE49-F238E27FC236}">
                <a16:creationId xmlns:a16="http://schemas.microsoft.com/office/drawing/2014/main" id="{08A43E4E-DCB8-EA4B-9D45-FE355FD2E916}"/>
              </a:ext>
            </a:extLst>
          </p:cNvPr>
          <p:cNvSpPr txBox="1"/>
          <p:nvPr/>
        </p:nvSpPr>
        <p:spPr>
          <a:xfrm>
            <a:off x="6837374" y="1950095"/>
            <a:ext cx="2342626" cy="284052"/>
          </a:xfrm>
          <a:prstGeom prst="rect">
            <a:avLst/>
          </a:prstGeom>
        </p:spPr>
        <p:txBody>
          <a:bodyPr vert="horz" wrap="square" lIns="0" tIns="14605" rIns="0" bIns="0" rtlCol="0">
            <a:spAutoFit/>
          </a:bodyPr>
          <a:lstStyle/>
          <a:p>
            <a:pPr marL="0" marR="0" lvl="0" indent="0" algn="ctr" defTabSz="914400" rtl="0" eaLnBrk="1" fontAlgn="auto" latinLnBrk="0" hangingPunct="1">
              <a:lnSpc>
                <a:spcPts val="2080"/>
              </a:lnSpc>
              <a:spcBef>
                <a:spcPts val="115"/>
              </a:spcBef>
              <a:spcAft>
                <a:spcPts val="0"/>
              </a:spcAft>
              <a:buClrTx/>
              <a:buSzTx/>
              <a:buFontTx/>
              <a:buNone/>
              <a:tabLst/>
              <a:defRPr/>
            </a:pPr>
            <a:r>
              <a:rPr kumimoji="0" lang="en-US" sz="1750" b="0" i="0" u="none" strike="noStrike" kern="1200" cap="none" spc="1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Application Developers</a:t>
            </a:r>
            <a:endParaRPr kumimoji="0" sz="175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4" name="object 30">
            <a:extLst>
              <a:ext uri="{FF2B5EF4-FFF2-40B4-BE49-F238E27FC236}">
                <a16:creationId xmlns:a16="http://schemas.microsoft.com/office/drawing/2014/main" id="{1B4F3E37-F601-B942-ACED-565CEA195C0B}"/>
              </a:ext>
            </a:extLst>
          </p:cNvPr>
          <p:cNvSpPr txBox="1"/>
          <p:nvPr/>
        </p:nvSpPr>
        <p:spPr>
          <a:xfrm>
            <a:off x="6343388" y="1661594"/>
            <a:ext cx="2844165" cy="284052"/>
          </a:xfrm>
          <a:prstGeom prst="rect">
            <a:avLst/>
          </a:prstGeom>
        </p:spPr>
        <p:txBody>
          <a:bodyPr vert="horz" wrap="square" lIns="0" tIns="14605" rIns="0" bIns="0" rtlCol="0">
            <a:spAutoFit/>
          </a:bodyPr>
          <a:lstStyle/>
          <a:p>
            <a:pPr marL="12700" marR="0" lvl="0" indent="0" algn="ctr" defTabSz="914400" rtl="0" eaLnBrk="1" fontAlgn="auto" latinLnBrk="0" hangingPunct="1">
              <a:lnSpc>
                <a:spcPts val="2080"/>
              </a:lnSpc>
              <a:spcBef>
                <a:spcPts val="115"/>
              </a:spcBef>
              <a:spcAft>
                <a:spcPts val="0"/>
              </a:spcAft>
              <a:buClrTx/>
              <a:buSzTx/>
              <a:buFontTx/>
              <a:buNone/>
              <a:tabLst/>
              <a:defRPr/>
            </a:pPr>
            <a:r>
              <a:rPr kumimoji="0" lang="en-US" sz="1750" b="0" i="0" u="none" strike="noStrike" kern="1200" cap="none" spc="1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Technical Application Owner</a:t>
            </a:r>
          </a:p>
        </p:txBody>
      </p:sp>
      <p:pic>
        <p:nvPicPr>
          <p:cNvPr id="15" name="Graphic 14" descr="Users">
            <a:extLst>
              <a:ext uri="{FF2B5EF4-FFF2-40B4-BE49-F238E27FC236}">
                <a16:creationId xmlns:a16="http://schemas.microsoft.com/office/drawing/2014/main" id="{011214FA-008D-2148-BB0C-7EDE271BB3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24389" y="1037416"/>
            <a:ext cx="776578" cy="776578"/>
          </a:xfrm>
          <a:prstGeom prst="rect">
            <a:avLst/>
          </a:prstGeom>
        </p:spPr>
      </p:pic>
      <p:sp>
        <p:nvSpPr>
          <p:cNvPr id="16" name="object 27">
            <a:extLst>
              <a:ext uri="{FF2B5EF4-FFF2-40B4-BE49-F238E27FC236}">
                <a16:creationId xmlns:a16="http://schemas.microsoft.com/office/drawing/2014/main" id="{0ABABF71-D055-4648-A27A-5DF537CB7AE8}"/>
              </a:ext>
            </a:extLst>
          </p:cNvPr>
          <p:cNvSpPr txBox="1"/>
          <p:nvPr/>
        </p:nvSpPr>
        <p:spPr>
          <a:xfrm>
            <a:off x="6961019" y="2456126"/>
            <a:ext cx="2014014" cy="284052"/>
          </a:xfrm>
          <a:prstGeom prst="rect">
            <a:avLst/>
          </a:prstGeom>
        </p:spPr>
        <p:txBody>
          <a:bodyPr vert="horz" wrap="square" lIns="0" tIns="14605" rIns="0" bIns="0" rtlCol="0">
            <a:spAutoFit/>
          </a:bodyPr>
          <a:lstStyle/>
          <a:p>
            <a:pPr marL="0" marR="0" lvl="0" indent="0" algn="ctr" defTabSz="914400" rtl="0" eaLnBrk="1" fontAlgn="auto" latinLnBrk="0" hangingPunct="1">
              <a:lnSpc>
                <a:spcPts val="2080"/>
              </a:lnSpc>
              <a:spcBef>
                <a:spcPts val="115"/>
              </a:spcBef>
              <a:spcAft>
                <a:spcPts val="0"/>
              </a:spcAft>
              <a:buClrTx/>
              <a:buSzTx/>
              <a:buFontTx/>
              <a:buNone/>
              <a:tabLst/>
              <a:defRPr/>
            </a:pPr>
            <a:r>
              <a:rPr kumimoji="0" lang="en-US" sz="1750" b="0" i="0" u="none" strike="noStrike" kern="1200" cap="none" spc="1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Application Testers</a:t>
            </a:r>
            <a:endParaRPr kumimoji="0" sz="175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 name="object 27">
            <a:extLst>
              <a:ext uri="{FF2B5EF4-FFF2-40B4-BE49-F238E27FC236}">
                <a16:creationId xmlns:a16="http://schemas.microsoft.com/office/drawing/2014/main" id="{AC135EC8-9A3D-EE4B-9345-2A40709010EF}"/>
              </a:ext>
            </a:extLst>
          </p:cNvPr>
          <p:cNvSpPr txBox="1"/>
          <p:nvPr/>
        </p:nvSpPr>
        <p:spPr>
          <a:xfrm>
            <a:off x="6038589" y="2194994"/>
            <a:ext cx="1705742" cy="284052"/>
          </a:xfrm>
          <a:prstGeom prst="rect">
            <a:avLst/>
          </a:prstGeom>
        </p:spPr>
        <p:txBody>
          <a:bodyPr vert="horz" wrap="square" lIns="0" tIns="14605" rIns="0" bIns="0" rtlCol="0">
            <a:spAutoFit/>
          </a:bodyPr>
          <a:lstStyle/>
          <a:p>
            <a:pPr marL="0" marR="0" lvl="0" indent="0" algn="ctr" defTabSz="914400" rtl="0" eaLnBrk="1" fontAlgn="auto" latinLnBrk="0" hangingPunct="1">
              <a:lnSpc>
                <a:spcPts val="2080"/>
              </a:lnSpc>
              <a:spcBef>
                <a:spcPts val="115"/>
              </a:spcBef>
              <a:spcAft>
                <a:spcPts val="0"/>
              </a:spcAft>
              <a:buClrTx/>
              <a:buSzTx/>
              <a:buFontTx/>
              <a:buNone/>
              <a:tabLst/>
              <a:defRPr/>
            </a:pPr>
            <a:r>
              <a:rPr kumimoji="0" lang="en-US" sz="1750" b="0" i="0" u="none" strike="noStrike" kern="1200" cap="none" spc="1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Solution Architect</a:t>
            </a:r>
            <a:endParaRPr kumimoji="0" sz="175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1" name="object 28">
            <a:extLst>
              <a:ext uri="{FF2B5EF4-FFF2-40B4-BE49-F238E27FC236}">
                <a16:creationId xmlns:a16="http://schemas.microsoft.com/office/drawing/2014/main" id="{883AB991-E318-B94A-A6AE-506F54E451C1}"/>
              </a:ext>
            </a:extLst>
          </p:cNvPr>
          <p:cNvSpPr txBox="1"/>
          <p:nvPr/>
        </p:nvSpPr>
        <p:spPr>
          <a:xfrm>
            <a:off x="10280189" y="4145749"/>
            <a:ext cx="1016000" cy="284052"/>
          </a:xfrm>
          <a:prstGeom prst="rect">
            <a:avLst/>
          </a:prstGeom>
        </p:spPr>
        <p:txBody>
          <a:bodyPr vert="horz" wrap="square" lIns="0" tIns="14605" rIns="0" bIns="0" rtlCol="0">
            <a:spAutoFit/>
          </a:bodyPr>
          <a:lstStyle/>
          <a:p>
            <a:pPr marL="12700" marR="0" lvl="0" indent="0" algn="l" defTabSz="914400" rtl="0" eaLnBrk="1" fontAlgn="auto" latinLnBrk="0" hangingPunct="1">
              <a:lnSpc>
                <a:spcPts val="2080"/>
              </a:lnSpc>
              <a:spcBef>
                <a:spcPts val="115"/>
              </a:spcBef>
              <a:spcAft>
                <a:spcPts val="0"/>
              </a:spcAft>
              <a:buClrTx/>
              <a:buSzTx/>
              <a:buFontTx/>
              <a:buNone/>
              <a:tabLst/>
              <a:defRPr/>
            </a:pPr>
            <a:r>
              <a:rPr kumimoji="0" sz="1750" b="0" i="0" u="none" strike="noStrike" kern="1200" cap="none" spc="2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Consul</a:t>
            </a:r>
            <a:r>
              <a:rPr kumimoji="0" sz="1750" b="0" i="0" u="none" strike="noStrike" kern="1200" cap="none" spc="-2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t</a:t>
            </a:r>
            <a:r>
              <a:rPr kumimoji="0" sz="1750" b="0" i="0" u="none" strike="noStrike" kern="1200" cap="none" spc="2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a:t>
            </a:r>
            <a:r>
              <a:rPr kumimoji="0" sz="1750" b="0" i="0" u="none" strike="noStrike" kern="1200" cap="none" spc="5"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n</a:t>
            </a:r>
            <a:r>
              <a:rPr kumimoji="0" sz="1750" b="0" i="0" u="none" strike="noStrike" kern="1200" cap="none" spc="15"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t</a:t>
            </a:r>
            <a:endParaRPr kumimoji="0" sz="175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 name="object 28">
            <a:extLst>
              <a:ext uri="{FF2B5EF4-FFF2-40B4-BE49-F238E27FC236}">
                <a16:creationId xmlns:a16="http://schemas.microsoft.com/office/drawing/2014/main" id="{94201F07-C4EC-2141-98AC-362AA25F4EFA}"/>
              </a:ext>
            </a:extLst>
          </p:cNvPr>
          <p:cNvSpPr txBox="1"/>
          <p:nvPr/>
        </p:nvSpPr>
        <p:spPr>
          <a:xfrm>
            <a:off x="9112671" y="4162976"/>
            <a:ext cx="1016000" cy="284052"/>
          </a:xfrm>
          <a:prstGeom prst="rect">
            <a:avLst/>
          </a:prstGeom>
        </p:spPr>
        <p:txBody>
          <a:bodyPr vert="horz" wrap="square" lIns="0" tIns="14605" rIns="0" bIns="0" rtlCol="0">
            <a:spAutoFit/>
          </a:bodyPr>
          <a:lstStyle/>
          <a:p>
            <a:pPr marL="12700" marR="0" lvl="0" indent="0" algn="l" defTabSz="914400" rtl="0" eaLnBrk="1" fontAlgn="auto" latinLnBrk="0" hangingPunct="1">
              <a:lnSpc>
                <a:spcPts val="2080"/>
              </a:lnSpc>
              <a:spcBef>
                <a:spcPts val="115"/>
              </a:spcBef>
              <a:spcAft>
                <a:spcPts val="0"/>
              </a:spcAft>
              <a:buClrTx/>
              <a:buSzTx/>
              <a:buFontTx/>
              <a:buNone/>
              <a:tabLst/>
              <a:defRPr/>
            </a:pPr>
            <a:r>
              <a:rPr kumimoji="0" lang="en-US" sz="1750" b="0" i="0" u="none" strike="noStrike" kern="1200" cap="none" spc="2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Architect</a:t>
            </a:r>
            <a:endParaRPr kumimoji="0" sz="175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pic>
        <p:nvPicPr>
          <p:cNvPr id="23" name="Graphic 22" descr="Users">
            <a:extLst>
              <a:ext uri="{FF2B5EF4-FFF2-40B4-BE49-F238E27FC236}">
                <a16:creationId xmlns:a16="http://schemas.microsoft.com/office/drawing/2014/main" id="{86AE4FDA-3193-874B-A8BA-A89094D9F3A5}"/>
              </a:ext>
            </a:extLst>
          </p:cNvPr>
          <p:cNvPicPr>
            <a:picLocks noChangeAspect="1"/>
          </p:cNvPicPr>
          <p:nvPr/>
        </p:nvPicPr>
        <p:blipFill>
          <a:blip r:embed="rId8">
            <a:extLst>
              <a:ext uri="{96DAC541-7B7A-43D3-8B79-37D633B846F1}">
                <asvg:svgBlip xmlns:asvg="http://schemas.microsoft.com/office/drawing/2016/SVG/main" r:embed="rId10"/>
              </a:ext>
            </a:extLst>
          </a:blip>
          <a:stretch>
            <a:fillRect/>
          </a:stretch>
        </p:blipFill>
        <p:spPr>
          <a:xfrm>
            <a:off x="10991589" y="2505206"/>
            <a:ext cx="914400" cy="914400"/>
          </a:xfrm>
          <a:prstGeom prst="rect">
            <a:avLst/>
          </a:prstGeom>
        </p:spPr>
      </p:pic>
      <p:sp>
        <p:nvSpPr>
          <p:cNvPr id="24" name="object 30">
            <a:extLst>
              <a:ext uri="{FF2B5EF4-FFF2-40B4-BE49-F238E27FC236}">
                <a16:creationId xmlns:a16="http://schemas.microsoft.com/office/drawing/2014/main" id="{4470F5EA-3CE5-7A41-AC83-C5DDE898716F}"/>
              </a:ext>
            </a:extLst>
          </p:cNvPr>
          <p:cNvSpPr txBox="1"/>
          <p:nvPr/>
        </p:nvSpPr>
        <p:spPr>
          <a:xfrm>
            <a:off x="8430451" y="4791206"/>
            <a:ext cx="3510655" cy="284052"/>
          </a:xfrm>
          <a:prstGeom prst="rect">
            <a:avLst/>
          </a:prstGeom>
        </p:spPr>
        <p:txBody>
          <a:bodyPr vert="horz" wrap="square" lIns="0" tIns="14605" rIns="0" bIns="0" rtlCol="0">
            <a:spAutoFit/>
          </a:bodyPr>
          <a:lstStyle/>
          <a:p>
            <a:pPr marL="12700" marR="0" lvl="0" indent="0" algn="ctr" defTabSz="914400" rtl="0" eaLnBrk="1" fontAlgn="auto" latinLnBrk="0" hangingPunct="1">
              <a:lnSpc>
                <a:spcPts val="2080"/>
              </a:lnSpc>
              <a:spcBef>
                <a:spcPts val="115"/>
              </a:spcBef>
              <a:spcAft>
                <a:spcPts val="0"/>
              </a:spcAft>
              <a:buClrTx/>
              <a:buSzTx/>
              <a:buFontTx/>
              <a:buNone/>
              <a:tabLst/>
              <a:defRPr/>
            </a:pPr>
            <a:r>
              <a:rPr kumimoji="0" lang="en-US" sz="1750" b="1" i="0" u="none" strike="noStrike" kern="1200" cap="none" spc="10" normalizeH="0" baseline="0" noProof="0" dirty="0">
                <a:ln>
                  <a:noFill/>
                </a:ln>
                <a:solidFill>
                  <a:prstClr val="white"/>
                </a:solidFill>
                <a:effectLst/>
                <a:uLnTx/>
                <a:uFillTx/>
                <a:latin typeface="Calibri Light"/>
                <a:ea typeface="+mn-ea"/>
                <a:cs typeface="Calibri Light"/>
              </a:rPr>
              <a:t>Dynatrace One Premium Services:</a:t>
            </a:r>
          </a:p>
        </p:txBody>
      </p:sp>
      <p:sp>
        <p:nvSpPr>
          <p:cNvPr id="25" name="object 27">
            <a:extLst>
              <a:ext uri="{FF2B5EF4-FFF2-40B4-BE49-F238E27FC236}">
                <a16:creationId xmlns:a16="http://schemas.microsoft.com/office/drawing/2014/main" id="{99357F2B-1CB8-4D49-86A7-CFDAE6F2A31B}"/>
              </a:ext>
            </a:extLst>
          </p:cNvPr>
          <p:cNvSpPr txBox="1"/>
          <p:nvPr/>
        </p:nvSpPr>
        <p:spPr>
          <a:xfrm>
            <a:off x="9370785" y="3818287"/>
            <a:ext cx="1548765" cy="284052"/>
          </a:xfrm>
          <a:prstGeom prst="rect">
            <a:avLst/>
          </a:prstGeom>
        </p:spPr>
        <p:txBody>
          <a:bodyPr vert="horz" wrap="square" lIns="0" tIns="14605" rIns="0" bIns="0" rtlCol="0">
            <a:spAutoFit/>
          </a:bodyPr>
          <a:lstStyle/>
          <a:p>
            <a:pPr marL="0" marR="0" lvl="0" indent="0" algn="ctr" defTabSz="914400" rtl="0" eaLnBrk="1" fontAlgn="auto" latinLnBrk="0" hangingPunct="1">
              <a:lnSpc>
                <a:spcPts val="2080"/>
              </a:lnSpc>
              <a:spcBef>
                <a:spcPts val="115"/>
              </a:spcBef>
              <a:spcAft>
                <a:spcPts val="0"/>
              </a:spcAft>
              <a:buClrTx/>
              <a:buSzTx/>
              <a:buFontTx/>
              <a:buNone/>
              <a:tabLst/>
              <a:defRPr/>
            </a:pPr>
            <a:r>
              <a:rPr kumimoji="0" lang="en-US" sz="1750" b="1" i="0" u="none" strike="noStrike" kern="1200" cap="none" spc="10" normalizeH="0" baseline="0" noProof="0" dirty="0">
                <a:ln>
                  <a:noFill/>
                </a:ln>
                <a:solidFill>
                  <a:prstClr val="white"/>
                </a:solidFill>
                <a:effectLst/>
                <a:uLnTx/>
                <a:uFillTx/>
                <a:latin typeface="Calibri Light"/>
                <a:ea typeface="+mn-ea"/>
                <a:cs typeface="Calibri Light"/>
              </a:rPr>
              <a:t>Delivery Team</a:t>
            </a:r>
            <a:endParaRPr kumimoji="0" sz="1750" b="1" i="0" u="none" strike="noStrike" kern="1200" cap="none" spc="0" normalizeH="0" baseline="0" noProof="0" dirty="0">
              <a:ln>
                <a:noFill/>
              </a:ln>
              <a:solidFill>
                <a:prstClr val="white"/>
              </a:solidFill>
              <a:effectLst/>
              <a:uLnTx/>
              <a:uFillTx/>
              <a:latin typeface="Calibri Light"/>
              <a:ea typeface="+mn-ea"/>
              <a:cs typeface="Calibri Light"/>
            </a:endParaRPr>
          </a:p>
        </p:txBody>
      </p:sp>
      <p:sp>
        <p:nvSpPr>
          <p:cNvPr id="26" name="TextBox 25">
            <a:extLst>
              <a:ext uri="{FF2B5EF4-FFF2-40B4-BE49-F238E27FC236}">
                <a16:creationId xmlns:a16="http://schemas.microsoft.com/office/drawing/2014/main" id="{69497649-0234-BD45-9A47-200BEBCA277B}"/>
              </a:ext>
            </a:extLst>
          </p:cNvPr>
          <p:cNvSpPr txBox="1"/>
          <p:nvPr/>
        </p:nvSpPr>
        <p:spPr>
          <a:xfrm>
            <a:off x="8625412" y="5069333"/>
            <a:ext cx="3218290" cy="1208023"/>
          </a:xfrm>
          <a:prstGeom prst="rect">
            <a:avLst/>
          </a:prstGeom>
          <a:noFill/>
        </p:spPr>
        <p:txBody>
          <a:bodyPr wrap="square">
            <a:spAutoFit/>
          </a:bodyPr>
          <a:lstStyle/>
          <a:p>
            <a:pPr marL="12700" marR="0" lvl="0" indent="0" algn="ctr" defTabSz="914400" rtl="0" eaLnBrk="1" fontAlgn="auto" latinLnBrk="0" hangingPunct="1">
              <a:lnSpc>
                <a:spcPts val="2080"/>
              </a:lnSpc>
              <a:spcBef>
                <a:spcPts val="115"/>
              </a:spcBef>
              <a:spcAft>
                <a:spcPts val="0"/>
              </a:spcAft>
              <a:buClrTx/>
              <a:buSzTx/>
              <a:buFontTx/>
              <a:buNone/>
              <a:tabLst/>
              <a:defRPr/>
            </a:pPr>
            <a:r>
              <a:rPr kumimoji="0" lang="en-AU" sz="1800" b="0" i="0" u="none" strike="noStrike" kern="1200" cap="none" spc="1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Customer Success Manager</a:t>
            </a:r>
          </a:p>
          <a:p>
            <a:pPr marL="12700" marR="0" lvl="0" indent="0" algn="ctr" defTabSz="914400" rtl="0" eaLnBrk="1" fontAlgn="auto" latinLnBrk="0" hangingPunct="1">
              <a:lnSpc>
                <a:spcPts val="2080"/>
              </a:lnSpc>
              <a:spcBef>
                <a:spcPts val="115"/>
              </a:spcBef>
              <a:spcAft>
                <a:spcPts val="0"/>
              </a:spcAft>
              <a:buClrTx/>
              <a:buSzTx/>
              <a:buFontTx/>
              <a:buNone/>
              <a:tabLst/>
              <a:defRPr/>
            </a:pPr>
            <a:r>
              <a:rPr kumimoji="0" lang="en-AU" sz="1800" b="0" i="0" u="none" strike="noStrike" kern="1200" cap="none" spc="1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Product Specialist</a:t>
            </a:r>
          </a:p>
          <a:p>
            <a:pPr marL="12700" marR="0" lvl="0" indent="0" algn="ctr" defTabSz="914400" rtl="0" eaLnBrk="1" fontAlgn="auto" latinLnBrk="0" hangingPunct="1">
              <a:lnSpc>
                <a:spcPts val="2080"/>
              </a:lnSpc>
              <a:spcBef>
                <a:spcPts val="115"/>
              </a:spcBef>
              <a:spcAft>
                <a:spcPts val="0"/>
              </a:spcAft>
              <a:buClrTx/>
              <a:buSzTx/>
              <a:buFontTx/>
              <a:buNone/>
              <a:tabLst/>
              <a:defRPr/>
            </a:pPr>
            <a:r>
              <a:rPr kumimoji="0" lang="en-AU" sz="1800" b="0" i="0" u="none" strike="noStrike" kern="1200" cap="none" spc="1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Bank Wide Chat Service</a:t>
            </a:r>
          </a:p>
          <a:p>
            <a:pPr marL="12700" marR="0" lvl="0" indent="0" algn="ctr" defTabSz="914400" rtl="0" eaLnBrk="1" fontAlgn="auto" latinLnBrk="0" hangingPunct="1">
              <a:lnSpc>
                <a:spcPts val="2080"/>
              </a:lnSpc>
              <a:spcBef>
                <a:spcPts val="115"/>
              </a:spcBef>
              <a:spcAft>
                <a:spcPts val="0"/>
              </a:spcAft>
              <a:buClrTx/>
              <a:buSzTx/>
              <a:buFontTx/>
              <a:buNone/>
              <a:tabLst/>
              <a:defRPr/>
            </a:pPr>
            <a:r>
              <a:rPr kumimoji="0" lang="en-AU" sz="1800" b="0" i="0" u="none" strike="noStrike" kern="1200" cap="none" spc="1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Global Support</a:t>
            </a:r>
            <a:endParaRPr kumimoji="0" lang="en-AU" sz="20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7" name="object 27">
            <a:extLst>
              <a:ext uri="{FF2B5EF4-FFF2-40B4-BE49-F238E27FC236}">
                <a16:creationId xmlns:a16="http://schemas.microsoft.com/office/drawing/2014/main" id="{A2956205-4DD0-7D45-A320-C0707C6A8145}"/>
              </a:ext>
            </a:extLst>
          </p:cNvPr>
          <p:cNvSpPr txBox="1"/>
          <p:nvPr/>
        </p:nvSpPr>
        <p:spPr>
          <a:xfrm>
            <a:off x="9372111" y="3342534"/>
            <a:ext cx="1548765" cy="284052"/>
          </a:xfrm>
          <a:prstGeom prst="rect">
            <a:avLst/>
          </a:prstGeom>
        </p:spPr>
        <p:txBody>
          <a:bodyPr vert="horz" wrap="square" lIns="0" tIns="14605" rIns="0" bIns="0" rtlCol="0">
            <a:spAutoFit/>
          </a:bodyPr>
          <a:lstStyle/>
          <a:p>
            <a:pPr marL="0" marR="0" lvl="0" indent="0" algn="ctr" defTabSz="914400" rtl="0" eaLnBrk="1" fontAlgn="auto" latinLnBrk="0" hangingPunct="1">
              <a:lnSpc>
                <a:spcPts val="2080"/>
              </a:lnSpc>
              <a:spcBef>
                <a:spcPts val="115"/>
              </a:spcBef>
              <a:spcAft>
                <a:spcPts val="0"/>
              </a:spcAft>
              <a:buClrTx/>
              <a:buSzTx/>
              <a:buFontTx/>
              <a:buNone/>
              <a:tabLst/>
              <a:defRPr/>
            </a:pPr>
            <a:r>
              <a:rPr kumimoji="0" lang="en-US" sz="1750" b="1" i="0" u="none" strike="noStrike" kern="1200" cap="none" spc="10" normalizeH="0" baseline="0" noProof="0" dirty="0">
                <a:ln>
                  <a:noFill/>
                </a:ln>
                <a:solidFill>
                  <a:prstClr val="white"/>
                </a:solidFill>
                <a:effectLst/>
                <a:uLnTx/>
                <a:uFillTx/>
                <a:latin typeface="Calibri Light"/>
                <a:ea typeface="+mn-ea"/>
                <a:cs typeface="Calibri Light"/>
              </a:rPr>
              <a:t>Account Director</a:t>
            </a:r>
            <a:endParaRPr kumimoji="0" sz="1750" b="1" i="0" u="none" strike="noStrike" kern="1200" cap="none" spc="0" normalizeH="0" baseline="0" noProof="0" dirty="0">
              <a:ln>
                <a:noFill/>
              </a:ln>
              <a:solidFill>
                <a:prstClr val="white"/>
              </a:solidFill>
              <a:effectLst/>
              <a:uLnTx/>
              <a:uFillTx/>
              <a:latin typeface="Calibri Light"/>
              <a:ea typeface="+mn-ea"/>
              <a:cs typeface="Calibri Light"/>
            </a:endParaRPr>
          </a:p>
        </p:txBody>
      </p:sp>
      <p:pic>
        <p:nvPicPr>
          <p:cNvPr id="28" name="Graphic 27">
            <a:extLst>
              <a:ext uri="{FF2B5EF4-FFF2-40B4-BE49-F238E27FC236}">
                <a16:creationId xmlns:a16="http://schemas.microsoft.com/office/drawing/2014/main" id="{9C9A8111-FAB5-6540-9B4F-06552E7336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10389" y="2733806"/>
            <a:ext cx="1959956" cy="347892"/>
          </a:xfrm>
          <a:prstGeom prst="rect">
            <a:avLst/>
          </a:prstGeom>
        </p:spPr>
      </p:pic>
      <p:sp>
        <p:nvSpPr>
          <p:cNvPr id="29" name="TextBox 28">
            <a:extLst>
              <a:ext uri="{FF2B5EF4-FFF2-40B4-BE49-F238E27FC236}">
                <a16:creationId xmlns:a16="http://schemas.microsoft.com/office/drawing/2014/main" id="{BBE89ED1-58D3-5A43-BBD4-50916A996B68}"/>
              </a:ext>
            </a:extLst>
          </p:cNvPr>
          <p:cNvSpPr txBox="1"/>
          <p:nvPr/>
        </p:nvSpPr>
        <p:spPr>
          <a:xfrm>
            <a:off x="5200389" y="2962406"/>
            <a:ext cx="16764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Weekly Project Meeting</a:t>
            </a:r>
          </a:p>
        </p:txBody>
      </p:sp>
      <p:sp>
        <p:nvSpPr>
          <p:cNvPr id="30" name="TextBox 29">
            <a:extLst>
              <a:ext uri="{FF2B5EF4-FFF2-40B4-BE49-F238E27FC236}">
                <a16:creationId xmlns:a16="http://schemas.microsoft.com/office/drawing/2014/main" id="{F200248E-E6D9-C84B-BCD2-1DDB75D5CAA9}"/>
              </a:ext>
            </a:extLst>
          </p:cNvPr>
          <p:cNvSpPr txBox="1"/>
          <p:nvPr/>
        </p:nvSpPr>
        <p:spPr>
          <a:xfrm>
            <a:off x="6952989" y="4257806"/>
            <a:ext cx="16764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QBR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Adoption Plan</a:t>
            </a:r>
          </a:p>
        </p:txBody>
      </p:sp>
      <p:sp>
        <p:nvSpPr>
          <p:cNvPr id="31" name="TextBox 30">
            <a:extLst>
              <a:ext uri="{FF2B5EF4-FFF2-40B4-BE49-F238E27FC236}">
                <a16:creationId xmlns:a16="http://schemas.microsoft.com/office/drawing/2014/main" id="{945854F9-836F-764F-B9C5-84CC3E8B846A}"/>
              </a:ext>
            </a:extLst>
          </p:cNvPr>
          <p:cNvSpPr txBox="1"/>
          <p:nvPr/>
        </p:nvSpPr>
        <p:spPr>
          <a:xfrm>
            <a:off x="3142989" y="4334006"/>
            <a:ext cx="18288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Monthly Steering Committee</a:t>
            </a:r>
          </a:p>
        </p:txBody>
      </p:sp>
      <p:pic>
        <p:nvPicPr>
          <p:cNvPr id="32" name="Graphic 31" descr="Users">
            <a:extLst>
              <a:ext uri="{FF2B5EF4-FFF2-40B4-BE49-F238E27FC236}">
                <a16:creationId xmlns:a16="http://schemas.microsoft.com/office/drawing/2014/main" id="{33335ADE-6841-5541-9B3D-63E1B2B8C6D1}"/>
              </a:ext>
            </a:extLst>
          </p:cNvPr>
          <p:cNvPicPr>
            <a:picLocks noChangeAspect="1"/>
          </p:cNvPicPr>
          <p:nvPr/>
        </p:nvPicPr>
        <p:blipFill>
          <a:blip r:embed="rId8">
            <a:extLst>
              <a:ext uri="{96DAC541-7B7A-43D3-8B79-37D633B846F1}">
                <asvg:svgBlip xmlns:asvg="http://schemas.microsoft.com/office/drawing/2016/SVG/main" r:embed="rId13"/>
              </a:ext>
            </a:extLst>
          </a:blip>
          <a:stretch>
            <a:fillRect/>
          </a:stretch>
        </p:blipFill>
        <p:spPr>
          <a:xfrm>
            <a:off x="2693062" y="2582065"/>
            <a:ext cx="776578" cy="776578"/>
          </a:xfrm>
          <a:prstGeom prst="rect">
            <a:avLst/>
          </a:prstGeom>
        </p:spPr>
      </p:pic>
      <p:sp>
        <p:nvSpPr>
          <p:cNvPr id="33" name="TextBox 32">
            <a:extLst>
              <a:ext uri="{FF2B5EF4-FFF2-40B4-BE49-F238E27FC236}">
                <a16:creationId xmlns:a16="http://schemas.microsoft.com/office/drawing/2014/main" id="{7EF458DC-654B-B444-A2EE-189E74FEEEE9}"/>
              </a:ext>
            </a:extLst>
          </p:cNvPr>
          <p:cNvSpPr txBox="1"/>
          <p:nvPr/>
        </p:nvSpPr>
        <p:spPr>
          <a:xfrm>
            <a:off x="5047989" y="5934206"/>
            <a:ext cx="18288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Certification</a:t>
            </a:r>
          </a:p>
        </p:txBody>
      </p:sp>
      <p:pic>
        <p:nvPicPr>
          <p:cNvPr id="35" name="Picture 34">
            <a:extLst>
              <a:ext uri="{FF2B5EF4-FFF2-40B4-BE49-F238E27FC236}">
                <a16:creationId xmlns:a16="http://schemas.microsoft.com/office/drawing/2014/main" id="{9709A152-31F3-0240-AF3D-5252555974AD}"/>
              </a:ext>
            </a:extLst>
          </p:cNvPr>
          <p:cNvPicPr>
            <a:picLocks noChangeAspect="1"/>
          </p:cNvPicPr>
          <p:nvPr/>
        </p:nvPicPr>
        <p:blipFill>
          <a:blip r:embed="rId14"/>
          <a:stretch>
            <a:fillRect/>
          </a:stretch>
        </p:blipFill>
        <p:spPr>
          <a:xfrm>
            <a:off x="10233524" y="6443218"/>
            <a:ext cx="1612900" cy="241300"/>
          </a:xfrm>
          <a:prstGeom prst="rect">
            <a:avLst/>
          </a:prstGeom>
        </p:spPr>
      </p:pic>
      <p:pic>
        <p:nvPicPr>
          <p:cNvPr id="2" name="Picture 1">
            <a:extLst>
              <a:ext uri="{FF2B5EF4-FFF2-40B4-BE49-F238E27FC236}">
                <a16:creationId xmlns:a16="http://schemas.microsoft.com/office/drawing/2014/main" id="{31E4E1FB-D343-4235-BE7F-1A6101BCDDB6}"/>
              </a:ext>
            </a:extLst>
          </p:cNvPr>
          <p:cNvPicPr>
            <a:picLocks noChangeAspect="1"/>
          </p:cNvPicPr>
          <p:nvPr/>
        </p:nvPicPr>
        <p:blipFill>
          <a:blip r:embed="rId15"/>
          <a:stretch>
            <a:fillRect/>
          </a:stretch>
        </p:blipFill>
        <p:spPr>
          <a:xfrm>
            <a:off x="838200" y="2733806"/>
            <a:ext cx="1638442" cy="487722"/>
          </a:xfrm>
          <a:prstGeom prst="rect">
            <a:avLst/>
          </a:prstGeom>
        </p:spPr>
      </p:pic>
      <p:pic>
        <p:nvPicPr>
          <p:cNvPr id="5122" name="Picture 2" descr="Hire Dedicated Android App Developer | Hire Android Developer India |  Hyperlink Infosystem">
            <a:extLst>
              <a:ext uri="{FF2B5EF4-FFF2-40B4-BE49-F238E27FC236}">
                <a16:creationId xmlns:a16="http://schemas.microsoft.com/office/drawing/2014/main" id="{2DB1A341-1D72-4E10-BD59-8324755B7E52}"/>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8987" t="22845" r="61133"/>
          <a:stretch/>
        </p:blipFill>
        <p:spPr bwMode="auto">
          <a:xfrm>
            <a:off x="4110193" y="1255116"/>
            <a:ext cx="1745615" cy="1173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502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E23B509-5569-4138-AF07-115EC9B17CD5}"/>
              </a:ext>
            </a:extLst>
          </p:cNvPr>
          <p:cNvGrpSpPr>
            <a:grpSpLocks noChangeAspect="1"/>
          </p:cNvGrpSpPr>
          <p:nvPr/>
        </p:nvGrpSpPr>
        <p:grpSpPr>
          <a:xfrm>
            <a:off x="510722" y="1394955"/>
            <a:ext cx="5075297" cy="5119310"/>
            <a:chOff x="5770263" y="1394955"/>
            <a:chExt cx="5075297" cy="5119310"/>
          </a:xfrm>
        </p:grpSpPr>
        <p:grpSp>
          <p:nvGrpSpPr>
            <p:cNvPr id="6" name="Group 5">
              <a:extLst>
                <a:ext uri="{FF2B5EF4-FFF2-40B4-BE49-F238E27FC236}">
                  <a16:creationId xmlns:a16="http://schemas.microsoft.com/office/drawing/2014/main" id="{F7A3B926-FD3E-4A2E-B495-EBE2303EA0BF}"/>
                </a:ext>
              </a:extLst>
            </p:cNvPr>
            <p:cNvGrpSpPr/>
            <p:nvPr/>
          </p:nvGrpSpPr>
          <p:grpSpPr>
            <a:xfrm>
              <a:off x="5770263" y="5345691"/>
              <a:ext cx="5075297" cy="1168574"/>
              <a:chOff x="5770263" y="5345691"/>
              <a:chExt cx="5075297" cy="1168574"/>
            </a:xfrm>
          </p:grpSpPr>
          <p:sp>
            <p:nvSpPr>
              <p:cNvPr id="12" name="Trapezoid 11">
                <a:extLst>
                  <a:ext uri="{FF2B5EF4-FFF2-40B4-BE49-F238E27FC236}">
                    <a16:creationId xmlns:a16="http://schemas.microsoft.com/office/drawing/2014/main" id="{732A02FD-463C-4D77-BF91-D1B7050E1DED}"/>
                  </a:ext>
                </a:extLst>
              </p:cNvPr>
              <p:cNvSpPr/>
              <p:nvPr/>
            </p:nvSpPr>
            <p:spPr>
              <a:xfrm>
                <a:off x="5770263" y="5345691"/>
                <a:ext cx="5075297" cy="1168574"/>
              </a:xfrm>
              <a:prstGeom prst="trapezoid">
                <a:avLst>
                  <a:gd name="adj" fmla="val 48781"/>
                </a:avLst>
              </a:prstGeom>
              <a:solidFill>
                <a:srgbClr val="6140A3"/>
              </a:solidFill>
              <a:ln w="12700" cap="flat" cmpd="sng" algn="ctr">
                <a:noFill/>
                <a:prstDash val="solid"/>
                <a:miter lim="800000"/>
              </a:ln>
              <a:effectLst>
                <a:outerShdw blurRad="25400" sx="101000" sy="101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1A8BB20-89E3-45A4-88A5-FA04590080B4}"/>
                  </a:ext>
                </a:extLst>
              </p:cNvPr>
              <p:cNvSpPr/>
              <p:nvPr/>
            </p:nvSpPr>
            <p:spPr>
              <a:xfrm>
                <a:off x="6338828" y="5833569"/>
                <a:ext cx="393816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all" spc="0" normalizeH="0" baseline="0" noProof="0">
                    <a:ln>
                      <a:noFill/>
                    </a:ln>
                    <a:solidFill>
                      <a:srgbClr val="FFFFFF"/>
                    </a:solidFill>
                    <a:effectLst/>
                    <a:uLnTx/>
                    <a:uFillTx/>
                    <a:latin typeface="Bernina Sans Semibold"/>
                    <a:ea typeface="Calibri Light" charset="0"/>
                    <a:cs typeface="Calibri Light" charset="0"/>
                  </a:rPr>
                  <a:t>Self-service monitoring</a:t>
                </a:r>
                <a:endParaRPr kumimoji="0" lang="en-US" sz="1200" b="0" i="0" u="none" strike="noStrike" kern="0" cap="all" spc="0" normalizeH="0" baseline="0" noProof="0">
                  <a:ln>
                    <a:noFill/>
                  </a:ln>
                  <a:solidFill>
                    <a:srgbClr val="FFFFFF"/>
                  </a:solidFill>
                  <a:effectLst/>
                  <a:uLnTx/>
                  <a:uFillTx/>
                  <a:latin typeface="Bernina Sans Semibold"/>
                  <a:ea typeface="+mn-ea"/>
                  <a:cs typeface="+mn-cs"/>
                </a:endParaRPr>
              </a:p>
            </p:txBody>
          </p:sp>
        </p:grpSp>
        <p:sp>
          <p:nvSpPr>
            <p:cNvPr id="7" name="Trapezoid 6">
              <a:extLst>
                <a:ext uri="{FF2B5EF4-FFF2-40B4-BE49-F238E27FC236}">
                  <a16:creationId xmlns:a16="http://schemas.microsoft.com/office/drawing/2014/main" id="{337245EA-B006-4C3A-83F4-2EC6321C95D7}"/>
                </a:ext>
              </a:extLst>
            </p:cNvPr>
            <p:cNvSpPr/>
            <p:nvPr/>
          </p:nvSpPr>
          <p:spPr>
            <a:xfrm>
              <a:off x="6424447" y="4046168"/>
              <a:ext cx="3766929" cy="1174576"/>
            </a:xfrm>
            <a:prstGeom prst="trapezoid">
              <a:avLst>
                <a:gd name="adj" fmla="val 50392"/>
              </a:avLst>
            </a:prstGeom>
            <a:solidFill>
              <a:srgbClr val="4361C8"/>
            </a:solidFill>
            <a:ln w="12700" cap="flat" cmpd="sng" algn="ctr">
              <a:noFill/>
              <a:prstDash val="solid"/>
              <a:miter lim="800000"/>
            </a:ln>
            <a:effectLst>
              <a:outerShdw blurRad="25400" sx="101000" sy="101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 name="Trapezoid 7">
              <a:extLst>
                <a:ext uri="{FF2B5EF4-FFF2-40B4-BE49-F238E27FC236}">
                  <a16:creationId xmlns:a16="http://schemas.microsoft.com/office/drawing/2014/main" id="{0D28C6CE-5FB9-46B6-A38D-5DFBB67233C9}"/>
                </a:ext>
              </a:extLst>
            </p:cNvPr>
            <p:cNvSpPr/>
            <p:nvPr/>
          </p:nvSpPr>
          <p:spPr>
            <a:xfrm>
              <a:off x="7060483" y="2721872"/>
              <a:ext cx="2494857" cy="1195162"/>
            </a:xfrm>
            <a:prstGeom prst="trapezoid">
              <a:avLst>
                <a:gd name="adj" fmla="val 50392"/>
              </a:avLst>
            </a:prstGeom>
            <a:solidFill>
              <a:srgbClr val="3471DB"/>
            </a:solidFill>
            <a:ln w="12700" cap="flat" cmpd="sng" algn="ctr">
              <a:noFill/>
              <a:prstDash val="solid"/>
              <a:miter lim="800000"/>
            </a:ln>
            <a:effectLst>
              <a:outerShdw blurRad="25400" sx="101000" sy="101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16336B2D-0505-4CDC-A018-D651E1D4494A}"/>
                </a:ext>
              </a:extLst>
            </p:cNvPr>
            <p:cNvGrpSpPr/>
            <p:nvPr/>
          </p:nvGrpSpPr>
          <p:grpSpPr>
            <a:xfrm>
              <a:off x="7708724" y="1394955"/>
              <a:ext cx="1198375" cy="1212455"/>
              <a:chOff x="7708724" y="1394955"/>
              <a:chExt cx="1198375" cy="1212455"/>
            </a:xfrm>
          </p:grpSpPr>
          <p:sp>
            <p:nvSpPr>
              <p:cNvPr id="10" name="Freeform 5">
                <a:extLst>
                  <a:ext uri="{FF2B5EF4-FFF2-40B4-BE49-F238E27FC236}">
                    <a16:creationId xmlns:a16="http://schemas.microsoft.com/office/drawing/2014/main" id="{C8F3EA3F-6757-4875-865D-54E62A0D4AE0}"/>
                  </a:ext>
                </a:extLst>
              </p:cNvPr>
              <p:cNvSpPr/>
              <p:nvPr/>
            </p:nvSpPr>
            <p:spPr>
              <a:xfrm>
                <a:off x="7708724" y="1394955"/>
                <a:ext cx="1198375" cy="1212455"/>
              </a:xfrm>
              <a:custGeom>
                <a:avLst/>
                <a:gdLst>
                  <a:gd name="connsiteX0" fmla="*/ 514961 w 1033495"/>
                  <a:gd name="connsiteY0" fmla="*/ 6 h 973610"/>
                  <a:gd name="connsiteX1" fmla="*/ 556087 w 1033495"/>
                  <a:gd name="connsiteY1" fmla="*/ 33046 h 973610"/>
                  <a:gd name="connsiteX2" fmla="*/ 1033495 w 1033495"/>
                  <a:gd name="connsiteY2" fmla="*/ 973610 h 973610"/>
                  <a:gd name="connsiteX3" fmla="*/ 0 w 1033495"/>
                  <a:gd name="connsiteY3" fmla="*/ 973610 h 973610"/>
                  <a:gd name="connsiteX4" fmla="*/ 477407 w 1033495"/>
                  <a:gd name="connsiteY4" fmla="*/ 33046 h 973610"/>
                  <a:gd name="connsiteX5" fmla="*/ 514961 w 1033495"/>
                  <a:gd name="connsiteY5" fmla="*/ 6 h 97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3495" h="973610">
                    <a:moveTo>
                      <a:pt x="514961" y="6"/>
                    </a:moveTo>
                    <a:cubicBezTo>
                      <a:pt x="529265" y="-291"/>
                      <a:pt x="544164" y="10425"/>
                      <a:pt x="556087" y="33046"/>
                    </a:cubicBezTo>
                    <a:lnTo>
                      <a:pt x="1033495" y="973610"/>
                    </a:lnTo>
                    <a:lnTo>
                      <a:pt x="0" y="973610"/>
                    </a:lnTo>
                    <a:lnTo>
                      <a:pt x="477407" y="33046"/>
                    </a:lnTo>
                    <a:cubicBezTo>
                      <a:pt x="486949" y="11615"/>
                      <a:pt x="500657" y="304"/>
                      <a:pt x="514961" y="6"/>
                    </a:cubicBezTo>
                    <a:close/>
                  </a:path>
                </a:pathLst>
              </a:custGeom>
              <a:solidFill>
                <a:srgbClr val="8A36D0"/>
              </a:solidFill>
              <a:ln w="12700" cap="flat" cmpd="sng" algn="ctr">
                <a:noFill/>
                <a:prstDash val="solid"/>
                <a:miter lim="800000"/>
              </a:ln>
              <a:effectLst>
                <a:outerShdw blurRad="25400" sx="101000" sy="101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9613189-00A3-4C3C-B0EE-D91E7391A539}"/>
                  </a:ext>
                </a:extLst>
              </p:cNvPr>
              <p:cNvSpPr txBox="1"/>
              <p:nvPr/>
            </p:nvSpPr>
            <p:spPr>
              <a:xfrm>
                <a:off x="7816483" y="1984047"/>
                <a:ext cx="98285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a:ln>
                      <a:noFill/>
                    </a:ln>
                    <a:solidFill>
                      <a:srgbClr val="FFFFFF"/>
                    </a:solidFill>
                    <a:effectLst/>
                    <a:uLnTx/>
                    <a:uFillTx/>
                    <a:latin typeface="Bernina Sans Semibold"/>
                    <a:ea typeface="+mn-ea"/>
                    <a:cs typeface="+mn-cs"/>
                  </a:rPr>
                  <a:t>Self Healing</a:t>
                </a:r>
              </a:p>
            </p:txBody>
          </p:sp>
        </p:grpSp>
      </p:grpSp>
      <p:sp>
        <p:nvSpPr>
          <p:cNvPr id="14" name="Rectangle 13">
            <a:extLst>
              <a:ext uri="{FF2B5EF4-FFF2-40B4-BE49-F238E27FC236}">
                <a16:creationId xmlns:a16="http://schemas.microsoft.com/office/drawing/2014/main" id="{4DAE8E52-792A-41D2-B04F-07B428CE8CC1}"/>
              </a:ext>
            </a:extLst>
          </p:cNvPr>
          <p:cNvSpPr/>
          <p:nvPr/>
        </p:nvSpPr>
        <p:spPr>
          <a:xfrm>
            <a:off x="2131897" y="3180754"/>
            <a:ext cx="1832943"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all" spc="0" normalizeH="0" baseline="0" noProof="0">
                <a:ln>
                  <a:noFill/>
                </a:ln>
                <a:solidFill>
                  <a:srgbClr val="FFFFFF"/>
                </a:solidFill>
                <a:effectLst/>
                <a:uLnTx/>
                <a:uFillTx/>
                <a:latin typeface="Bernina Sans Semibold"/>
                <a:ea typeface="Calibri Light" charset="0"/>
                <a:cs typeface="Calibri Light" charset="0"/>
              </a:rPr>
              <a:t>Fully automated delivery pipeline</a:t>
            </a:r>
            <a:endParaRPr kumimoji="0" lang="en-US" sz="1200" b="0" i="0" u="none" strike="noStrike" kern="0" cap="all" spc="0" normalizeH="0" baseline="0" noProof="0">
              <a:ln>
                <a:noFill/>
              </a:ln>
              <a:solidFill>
                <a:srgbClr val="FFFFFF"/>
              </a:solidFill>
              <a:effectLst/>
              <a:uLnTx/>
              <a:uFillTx/>
              <a:latin typeface="Bernina Sans Semibold"/>
              <a:ea typeface="+mn-ea"/>
              <a:cs typeface="+mn-cs"/>
            </a:endParaRPr>
          </a:p>
        </p:txBody>
      </p:sp>
      <p:sp>
        <p:nvSpPr>
          <p:cNvPr id="15" name="Rectangle 14">
            <a:extLst>
              <a:ext uri="{FF2B5EF4-FFF2-40B4-BE49-F238E27FC236}">
                <a16:creationId xmlns:a16="http://schemas.microsoft.com/office/drawing/2014/main" id="{5FBD05F3-0CAA-4BA9-B866-AF96EED931B3}"/>
              </a:ext>
            </a:extLst>
          </p:cNvPr>
          <p:cNvSpPr/>
          <p:nvPr/>
        </p:nvSpPr>
        <p:spPr>
          <a:xfrm>
            <a:off x="1530056" y="4499375"/>
            <a:ext cx="304800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all" spc="0" normalizeH="0" baseline="0" noProof="0">
                <a:ln>
                  <a:noFill/>
                </a:ln>
                <a:solidFill>
                  <a:srgbClr val="FFFFFF"/>
                </a:solidFill>
                <a:effectLst/>
                <a:uLnTx/>
                <a:uFillTx/>
                <a:latin typeface="Bernina Sans Semibold"/>
                <a:ea typeface="Calibri Light" charset="0"/>
                <a:cs typeface="Calibri Light" charset="0"/>
              </a:rPr>
              <a:t>On-demand Quality validation</a:t>
            </a:r>
            <a:endParaRPr kumimoji="0" lang="en-US" sz="1200" b="0" i="0" u="none" strike="noStrike" kern="0" cap="all" spc="0" normalizeH="0" baseline="0" noProof="0">
              <a:ln>
                <a:noFill/>
              </a:ln>
              <a:solidFill>
                <a:srgbClr val="FFFFFF"/>
              </a:solidFill>
              <a:effectLst/>
              <a:uLnTx/>
              <a:uFillTx/>
              <a:latin typeface="Bernina Sans Semibold"/>
              <a:ea typeface="+mn-ea"/>
              <a:cs typeface="+mn-cs"/>
            </a:endParaRPr>
          </a:p>
        </p:txBody>
      </p:sp>
      <p:pic>
        <p:nvPicPr>
          <p:cNvPr id="17" name="Picture 16">
            <a:extLst>
              <a:ext uri="{FF2B5EF4-FFF2-40B4-BE49-F238E27FC236}">
                <a16:creationId xmlns:a16="http://schemas.microsoft.com/office/drawing/2014/main" id="{912F1212-6022-4252-993A-5F72A02F1687}"/>
              </a:ext>
            </a:extLst>
          </p:cNvPr>
          <p:cNvPicPr>
            <a:picLocks noChangeAspect="1"/>
          </p:cNvPicPr>
          <p:nvPr/>
        </p:nvPicPr>
        <p:blipFill rotWithShape="1">
          <a:blip r:embed="rId2"/>
          <a:srcRect l="1096"/>
          <a:stretch/>
        </p:blipFill>
        <p:spPr>
          <a:xfrm>
            <a:off x="5840719" y="5302704"/>
            <a:ext cx="3831333" cy="1172809"/>
          </a:xfrm>
          <a:prstGeom prst="rect">
            <a:avLst/>
          </a:prstGeom>
        </p:spPr>
      </p:pic>
      <p:pic>
        <p:nvPicPr>
          <p:cNvPr id="18" name="Picture 17">
            <a:extLst>
              <a:ext uri="{FF2B5EF4-FFF2-40B4-BE49-F238E27FC236}">
                <a16:creationId xmlns:a16="http://schemas.microsoft.com/office/drawing/2014/main" id="{67475A21-B5F7-4B49-8FFD-7C9351504432}"/>
              </a:ext>
            </a:extLst>
          </p:cNvPr>
          <p:cNvPicPr>
            <a:picLocks noChangeAspect="1"/>
          </p:cNvPicPr>
          <p:nvPr/>
        </p:nvPicPr>
        <p:blipFill>
          <a:blip r:embed="rId3"/>
          <a:stretch>
            <a:fillRect/>
          </a:stretch>
        </p:blipFill>
        <p:spPr>
          <a:xfrm>
            <a:off x="5854886" y="3899306"/>
            <a:ext cx="3757441" cy="1250016"/>
          </a:xfrm>
          <a:prstGeom prst="rect">
            <a:avLst/>
          </a:prstGeom>
        </p:spPr>
      </p:pic>
      <p:pic>
        <p:nvPicPr>
          <p:cNvPr id="19" name="Picture 18">
            <a:extLst>
              <a:ext uri="{FF2B5EF4-FFF2-40B4-BE49-F238E27FC236}">
                <a16:creationId xmlns:a16="http://schemas.microsoft.com/office/drawing/2014/main" id="{4E6A919D-B982-4F1E-9FE2-F6D8309EBDE8}"/>
              </a:ext>
            </a:extLst>
          </p:cNvPr>
          <p:cNvPicPr>
            <a:picLocks noChangeAspect="1"/>
          </p:cNvPicPr>
          <p:nvPr/>
        </p:nvPicPr>
        <p:blipFill rotWithShape="1">
          <a:blip r:embed="rId4"/>
          <a:srcRect r="4781"/>
          <a:stretch/>
        </p:blipFill>
        <p:spPr>
          <a:xfrm>
            <a:off x="5847180" y="2498799"/>
            <a:ext cx="3718654" cy="1309187"/>
          </a:xfrm>
          <a:prstGeom prst="rect">
            <a:avLst/>
          </a:prstGeom>
        </p:spPr>
      </p:pic>
      <p:pic>
        <p:nvPicPr>
          <p:cNvPr id="20" name="Picture 19">
            <a:extLst>
              <a:ext uri="{FF2B5EF4-FFF2-40B4-BE49-F238E27FC236}">
                <a16:creationId xmlns:a16="http://schemas.microsoft.com/office/drawing/2014/main" id="{DF6D9705-570D-4034-96B6-FC9839DF8ABD}"/>
              </a:ext>
            </a:extLst>
          </p:cNvPr>
          <p:cNvPicPr>
            <a:picLocks noChangeAspect="1"/>
          </p:cNvPicPr>
          <p:nvPr/>
        </p:nvPicPr>
        <p:blipFill rotWithShape="1">
          <a:blip r:embed="rId5"/>
          <a:srcRect r="1895"/>
          <a:stretch/>
        </p:blipFill>
        <p:spPr>
          <a:xfrm>
            <a:off x="5831537" y="1233085"/>
            <a:ext cx="3693791" cy="1210222"/>
          </a:xfrm>
          <a:prstGeom prst="rect">
            <a:avLst/>
          </a:prstGeom>
        </p:spPr>
      </p:pic>
      <p:sp>
        <p:nvSpPr>
          <p:cNvPr id="21" name="Rectangle 20">
            <a:extLst>
              <a:ext uri="{FF2B5EF4-FFF2-40B4-BE49-F238E27FC236}">
                <a16:creationId xmlns:a16="http://schemas.microsoft.com/office/drawing/2014/main" id="{079E7AC2-2534-4F1E-AFE0-700583A01433}"/>
              </a:ext>
            </a:extLst>
          </p:cNvPr>
          <p:cNvSpPr/>
          <p:nvPr/>
        </p:nvSpPr>
        <p:spPr>
          <a:xfrm>
            <a:off x="1019401" y="1176507"/>
            <a:ext cx="8819944" cy="399382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363A428-04D5-49D0-84FD-EF46517690CC}"/>
              </a:ext>
            </a:extLst>
          </p:cNvPr>
          <p:cNvSpPr txBox="1"/>
          <p:nvPr/>
        </p:nvSpPr>
        <p:spPr>
          <a:xfrm>
            <a:off x="10069329" y="5780404"/>
            <a:ext cx="1748932" cy="369332"/>
          </a:xfrm>
          <a:prstGeom prst="rect">
            <a:avLst/>
          </a:prstGeom>
          <a:noFill/>
        </p:spPr>
        <p:txBody>
          <a:bodyPr wrap="square">
            <a:spAutoFit/>
          </a:bodyPr>
          <a:lstStyle/>
          <a:p>
            <a:r>
              <a:rPr lang="en-US">
                <a:solidFill>
                  <a:schemeClr val="bg1"/>
                </a:solidFill>
              </a:rPr>
              <a:t>We are here</a:t>
            </a:r>
          </a:p>
        </p:txBody>
      </p:sp>
      <p:cxnSp>
        <p:nvCxnSpPr>
          <p:cNvPr id="25" name="Straight Arrow Connector 24">
            <a:extLst>
              <a:ext uri="{FF2B5EF4-FFF2-40B4-BE49-F238E27FC236}">
                <a16:creationId xmlns:a16="http://schemas.microsoft.com/office/drawing/2014/main" id="{58E0D19B-04AA-4F60-A447-22093324C518}"/>
              </a:ext>
            </a:extLst>
          </p:cNvPr>
          <p:cNvCxnSpPr/>
          <p:nvPr/>
        </p:nvCxnSpPr>
        <p:spPr>
          <a:xfrm flipV="1">
            <a:off x="10701867" y="1838196"/>
            <a:ext cx="0" cy="2938178"/>
          </a:xfrm>
          <a:prstGeom prst="straightConnector1">
            <a:avLst/>
          </a:prstGeom>
          <a:ln>
            <a:solidFill>
              <a:schemeClr val="bg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4A2B06C-FEA4-49AC-9FB3-1EAE3CB2E14B}"/>
              </a:ext>
            </a:extLst>
          </p:cNvPr>
          <p:cNvSpPr txBox="1"/>
          <p:nvPr/>
        </p:nvSpPr>
        <p:spPr>
          <a:xfrm>
            <a:off x="10151148" y="1290722"/>
            <a:ext cx="1536721" cy="369332"/>
          </a:xfrm>
          <a:prstGeom prst="rect">
            <a:avLst/>
          </a:prstGeom>
          <a:noFill/>
        </p:spPr>
        <p:txBody>
          <a:bodyPr wrap="square">
            <a:spAutoFit/>
          </a:bodyPr>
          <a:lstStyle/>
          <a:p>
            <a:r>
              <a:rPr lang="en-US">
                <a:solidFill>
                  <a:schemeClr val="bg1"/>
                </a:solidFill>
              </a:rPr>
              <a:t>Yet to achieve</a:t>
            </a:r>
          </a:p>
        </p:txBody>
      </p:sp>
      <p:sp>
        <p:nvSpPr>
          <p:cNvPr id="27" name="Rectangle 26">
            <a:extLst>
              <a:ext uri="{FF2B5EF4-FFF2-40B4-BE49-F238E27FC236}">
                <a16:creationId xmlns:a16="http://schemas.microsoft.com/office/drawing/2014/main" id="{9CAEA5ED-9A05-4CB3-A113-371C18A6744E}"/>
              </a:ext>
            </a:extLst>
          </p:cNvPr>
          <p:cNvSpPr/>
          <p:nvPr/>
        </p:nvSpPr>
        <p:spPr>
          <a:xfrm>
            <a:off x="432240" y="5234969"/>
            <a:ext cx="9324043" cy="141166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Brace 27">
            <a:extLst>
              <a:ext uri="{FF2B5EF4-FFF2-40B4-BE49-F238E27FC236}">
                <a16:creationId xmlns:a16="http://schemas.microsoft.com/office/drawing/2014/main" id="{30652A27-0EB3-4C9A-9A4D-988850C0AAE4}"/>
              </a:ext>
            </a:extLst>
          </p:cNvPr>
          <p:cNvSpPr/>
          <p:nvPr/>
        </p:nvSpPr>
        <p:spPr>
          <a:xfrm>
            <a:off x="9756283" y="1101970"/>
            <a:ext cx="545352" cy="3993827"/>
          </a:xfrm>
          <a:prstGeom prst="rightBrace">
            <a:avLst>
              <a:gd name="adj1" fmla="val 33173"/>
              <a:gd name="adj2" fmla="val 50000"/>
            </a:avLst>
          </a:prstGeom>
          <a:noFill/>
          <a:ln>
            <a:solidFill>
              <a:srgbClr val="F2BC2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8032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E23B509-5569-4138-AF07-115EC9B17CD5}"/>
              </a:ext>
            </a:extLst>
          </p:cNvPr>
          <p:cNvGrpSpPr>
            <a:grpSpLocks noChangeAspect="1"/>
          </p:cNvGrpSpPr>
          <p:nvPr/>
        </p:nvGrpSpPr>
        <p:grpSpPr>
          <a:xfrm>
            <a:off x="510722" y="1394955"/>
            <a:ext cx="5075297" cy="5119310"/>
            <a:chOff x="5770263" y="1394955"/>
            <a:chExt cx="5075297" cy="5119310"/>
          </a:xfrm>
        </p:grpSpPr>
        <p:grpSp>
          <p:nvGrpSpPr>
            <p:cNvPr id="6" name="Group 5">
              <a:extLst>
                <a:ext uri="{FF2B5EF4-FFF2-40B4-BE49-F238E27FC236}">
                  <a16:creationId xmlns:a16="http://schemas.microsoft.com/office/drawing/2014/main" id="{F7A3B926-FD3E-4A2E-B495-EBE2303EA0BF}"/>
                </a:ext>
              </a:extLst>
            </p:cNvPr>
            <p:cNvGrpSpPr/>
            <p:nvPr/>
          </p:nvGrpSpPr>
          <p:grpSpPr>
            <a:xfrm>
              <a:off x="5770263" y="5345691"/>
              <a:ext cx="5075297" cy="1168574"/>
              <a:chOff x="5770263" y="5345691"/>
              <a:chExt cx="5075297" cy="1168574"/>
            </a:xfrm>
          </p:grpSpPr>
          <p:sp>
            <p:nvSpPr>
              <p:cNvPr id="12" name="Trapezoid 11">
                <a:extLst>
                  <a:ext uri="{FF2B5EF4-FFF2-40B4-BE49-F238E27FC236}">
                    <a16:creationId xmlns:a16="http://schemas.microsoft.com/office/drawing/2014/main" id="{732A02FD-463C-4D77-BF91-D1B7050E1DED}"/>
                  </a:ext>
                </a:extLst>
              </p:cNvPr>
              <p:cNvSpPr/>
              <p:nvPr/>
            </p:nvSpPr>
            <p:spPr>
              <a:xfrm>
                <a:off x="5770263" y="5345691"/>
                <a:ext cx="5075297" cy="1168574"/>
              </a:xfrm>
              <a:prstGeom prst="trapezoid">
                <a:avLst>
                  <a:gd name="adj" fmla="val 48781"/>
                </a:avLst>
              </a:prstGeom>
              <a:solidFill>
                <a:srgbClr val="6140A3"/>
              </a:solidFill>
              <a:ln w="12700" cap="flat" cmpd="sng" algn="ctr">
                <a:noFill/>
                <a:prstDash val="solid"/>
                <a:miter lim="800000"/>
              </a:ln>
              <a:effectLst>
                <a:outerShdw blurRad="25400" sx="101000" sy="101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1A8BB20-89E3-45A4-88A5-FA04590080B4}"/>
                  </a:ext>
                </a:extLst>
              </p:cNvPr>
              <p:cNvSpPr/>
              <p:nvPr/>
            </p:nvSpPr>
            <p:spPr>
              <a:xfrm>
                <a:off x="6338828" y="5833569"/>
                <a:ext cx="393816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all" spc="0" normalizeH="0" baseline="0" noProof="0">
                    <a:ln>
                      <a:noFill/>
                    </a:ln>
                    <a:solidFill>
                      <a:srgbClr val="FFFFFF"/>
                    </a:solidFill>
                    <a:effectLst/>
                    <a:uLnTx/>
                    <a:uFillTx/>
                    <a:latin typeface="Bernina Sans Semibold"/>
                    <a:ea typeface="Calibri Light" charset="0"/>
                    <a:cs typeface="Calibri Light" charset="0"/>
                  </a:rPr>
                  <a:t>Self-service monitoring</a:t>
                </a:r>
                <a:endParaRPr kumimoji="0" lang="en-US" sz="1200" b="0" i="0" u="none" strike="noStrike" kern="0" cap="all" spc="0" normalizeH="0" baseline="0" noProof="0">
                  <a:ln>
                    <a:noFill/>
                  </a:ln>
                  <a:solidFill>
                    <a:srgbClr val="FFFFFF"/>
                  </a:solidFill>
                  <a:effectLst/>
                  <a:uLnTx/>
                  <a:uFillTx/>
                  <a:latin typeface="Bernina Sans Semibold"/>
                  <a:ea typeface="+mn-ea"/>
                  <a:cs typeface="+mn-cs"/>
                </a:endParaRPr>
              </a:p>
            </p:txBody>
          </p:sp>
        </p:grpSp>
        <p:sp>
          <p:nvSpPr>
            <p:cNvPr id="7" name="Trapezoid 6">
              <a:extLst>
                <a:ext uri="{FF2B5EF4-FFF2-40B4-BE49-F238E27FC236}">
                  <a16:creationId xmlns:a16="http://schemas.microsoft.com/office/drawing/2014/main" id="{337245EA-B006-4C3A-83F4-2EC6321C95D7}"/>
                </a:ext>
              </a:extLst>
            </p:cNvPr>
            <p:cNvSpPr/>
            <p:nvPr/>
          </p:nvSpPr>
          <p:spPr>
            <a:xfrm>
              <a:off x="6424447" y="4046168"/>
              <a:ext cx="3766929" cy="1174576"/>
            </a:xfrm>
            <a:prstGeom prst="trapezoid">
              <a:avLst>
                <a:gd name="adj" fmla="val 50392"/>
              </a:avLst>
            </a:prstGeom>
            <a:solidFill>
              <a:srgbClr val="4361C8"/>
            </a:solidFill>
            <a:ln w="12700" cap="flat" cmpd="sng" algn="ctr">
              <a:noFill/>
              <a:prstDash val="solid"/>
              <a:miter lim="800000"/>
            </a:ln>
            <a:effectLst>
              <a:outerShdw blurRad="25400" sx="101000" sy="101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 name="Trapezoid 7">
              <a:extLst>
                <a:ext uri="{FF2B5EF4-FFF2-40B4-BE49-F238E27FC236}">
                  <a16:creationId xmlns:a16="http://schemas.microsoft.com/office/drawing/2014/main" id="{0D28C6CE-5FB9-46B6-A38D-5DFBB67233C9}"/>
                </a:ext>
              </a:extLst>
            </p:cNvPr>
            <p:cNvSpPr/>
            <p:nvPr/>
          </p:nvSpPr>
          <p:spPr>
            <a:xfrm>
              <a:off x="7060483" y="2721872"/>
              <a:ext cx="2494857" cy="1195162"/>
            </a:xfrm>
            <a:prstGeom prst="trapezoid">
              <a:avLst>
                <a:gd name="adj" fmla="val 50392"/>
              </a:avLst>
            </a:prstGeom>
            <a:solidFill>
              <a:srgbClr val="3471DB"/>
            </a:solidFill>
            <a:ln w="12700" cap="flat" cmpd="sng" algn="ctr">
              <a:noFill/>
              <a:prstDash val="solid"/>
              <a:miter lim="800000"/>
            </a:ln>
            <a:effectLst>
              <a:outerShdw blurRad="25400" sx="101000" sy="101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16336B2D-0505-4CDC-A018-D651E1D4494A}"/>
                </a:ext>
              </a:extLst>
            </p:cNvPr>
            <p:cNvGrpSpPr/>
            <p:nvPr/>
          </p:nvGrpSpPr>
          <p:grpSpPr>
            <a:xfrm>
              <a:off x="7708724" y="1394955"/>
              <a:ext cx="1198375" cy="1212455"/>
              <a:chOff x="7708724" y="1394955"/>
              <a:chExt cx="1198375" cy="1212455"/>
            </a:xfrm>
          </p:grpSpPr>
          <p:sp>
            <p:nvSpPr>
              <p:cNvPr id="10" name="Freeform 5">
                <a:extLst>
                  <a:ext uri="{FF2B5EF4-FFF2-40B4-BE49-F238E27FC236}">
                    <a16:creationId xmlns:a16="http://schemas.microsoft.com/office/drawing/2014/main" id="{C8F3EA3F-6757-4875-865D-54E62A0D4AE0}"/>
                  </a:ext>
                </a:extLst>
              </p:cNvPr>
              <p:cNvSpPr/>
              <p:nvPr/>
            </p:nvSpPr>
            <p:spPr>
              <a:xfrm>
                <a:off x="7708724" y="1394955"/>
                <a:ext cx="1198375" cy="1212455"/>
              </a:xfrm>
              <a:custGeom>
                <a:avLst/>
                <a:gdLst>
                  <a:gd name="connsiteX0" fmla="*/ 514961 w 1033495"/>
                  <a:gd name="connsiteY0" fmla="*/ 6 h 973610"/>
                  <a:gd name="connsiteX1" fmla="*/ 556087 w 1033495"/>
                  <a:gd name="connsiteY1" fmla="*/ 33046 h 973610"/>
                  <a:gd name="connsiteX2" fmla="*/ 1033495 w 1033495"/>
                  <a:gd name="connsiteY2" fmla="*/ 973610 h 973610"/>
                  <a:gd name="connsiteX3" fmla="*/ 0 w 1033495"/>
                  <a:gd name="connsiteY3" fmla="*/ 973610 h 973610"/>
                  <a:gd name="connsiteX4" fmla="*/ 477407 w 1033495"/>
                  <a:gd name="connsiteY4" fmla="*/ 33046 h 973610"/>
                  <a:gd name="connsiteX5" fmla="*/ 514961 w 1033495"/>
                  <a:gd name="connsiteY5" fmla="*/ 6 h 97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3495" h="973610">
                    <a:moveTo>
                      <a:pt x="514961" y="6"/>
                    </a:moveTo>
                    <a:cubicBezTo>
                      <a:pt x="529265" y="-291"/>
                      <a:pt x="544164" y="10425"/>
                      <a:pt x="556087" y="33046"/>
                    </a:cubicBezTo>
                    <a:lnTo>
                      <a:pt x="1033495" y="973610"/>
                    </a:lnTo>
                    <a:lnTo>
                      <a:pt x="0" y="973610"/>
                    </a:lnTo>
                    <a:lnTo>
                      <a:pt x="477407" y="33046"/>
                    </a:lnTo>
                    <a:cubicBezTo>
                      <a:pt x="486949" y="11615"/>
                      <a:pt x="500657" y="304"/>
                      <a:pt x="514961" y="6"/>
                    </a:cubicBezTo>
                    <a:close/>
                  </a:path>
                </a:pathLst>
              </a:custGeom>
              <a:solidFill>
                <a:srgbClr val="8A36D0"/>
              </a:solidFill>
              <a:ln w="12700" cap="flat" cmpd="sng" algn="ctr">
                <a:noFill/>
                <a:prstDash val="solid"/>
                <a:miter lim="800000"/>
              </a:ln>
              <a:effectLst>
                <a:outerShdw blurRad="25400" sx="101000" sy="101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9613189-00A3-4C3C-B0EE-D91E7391A539}"/>
                  </a:ext>
                </a:extLst>
              </p:cNvPr>
              <p:cNvSpPr txBox="1"/>
              <p:nvPr/>
            </p:nvSpPr>
            <p:spPr>
              <a:xfrm>
                <a:off x="7816483" y="1984047"/>
                <a:ext cx="98285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a:ln>
                      <a:noFill/>
                    </a:ln>
                    <a:solidFill>
                      <a:srgbClr val="FFFFFF"/>
                    </a:solidFill>
                    <a:effectLst/>
                    <a:uLnTx/>
                    <a:uFillTx/>
                    <a:latin typeface="Bernina Sans Semibold"/>
                    <a:ea typeface="+mn-ea"/>
                    <a:cs typeface="+mn-cs"/>
                  </a:rPr>
                  <a:t>Self Healing</a:t>
                </a:r>
              </a:p>
            </p:txBody>
          </p:sp>
        </p:grpSp>
      </p:grpSp>
      <p:sp>
        <p:nvSpPr>
          <p:cNvPr id="14" name="Rectangle 13">
            <a:extLst>
              <a:ext uri="{FF2B5EF4-FFF2-40B4-BE49-F238E27FC236}">
                <a16:creationId xmlns:a16="http://schemas.microsoft.com/office/drawing/2014/main" id="{4DAE8E52-792A-41D2-B04F-07B428CE8CC1}"/>
              </a:ext>
            </a:extLst>
          </p:cNvPr>
          <p:cNvSpPr/>
          <p:nvPr/>
        </p:nvSpPr>
        <p:spPr>
          <a:xfrm>
            <a:off x="2131897" y="3180754"/>
            <a:ext cx="1832943"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all" spc="0" normalizeH="0" baseline="0" noProof="0">
                <a:ln>
                  <a:noFill/>
                </a:ln>
                <a:solidFill>
                  <a:srgbClr val="FFFFFF"/>
                </a:solidFill>
                <a:effectLst/>
                <a:uLnTx/>
                <a:uFillTx/>
                <a:latin typeface="Bernina Sans Semibold"/>
                <a:ea typeface="Calibri Light" charset="0"/>
                <a:cs typeface="Calibri Light" charset="0"/>
              </a:rPr>
              <a:t>Fully automated delivery pipeline</a:t>
            </a:r>
            <a:endParaRPr kumimoji="0" lang="en-US" sz="1200" b="0" i="0" u="none" strike="noStrike" kern="0" cap="all" spc="0" normalizeH="0" baseline="0" noProof="0">
              <a:ln>
                <a:noFill/>
              </a:ln>
              <a:solidFill>
                <a:srgbClr val="FFFFFF"/>
              </a:solidFill>
              <a:effectLst/>
              <a:uLnTx/>
              <a:uFillTx/>
              <a:latin typeface="Bernina Sans Semibold"/>
              <a:ea typeface="+mn-ea"/>
              <a:cs typeface="+mn-cs"/>
            </a:endParaRPr>
          </a:p>
        </p:txBody>
      </p:sp>
      <p:sp>
        <p:nvSpPr>
          <p:cNvPr id="15" name="Rectangle 14">
            <a:extLst>
              <a:ext uri="{FF2B5EF4-FFF2-40B4-BE49-F238E27FC236}">
                <a16:creationId xmlns:a16="http://schemas.microsoft.com/office/drawing/2014/main" id="{5FBD05F3-0CAA-4BA9-B866-AF96EED931B3}"/>
              </a:ext>
            </a:extLst>
          </p:cNvPr>
          <p:cNvSpPr/>
          <p:nvPr/>
        </p:nvSpPr>
        <p:spPr>
          <a:xfrm>
            <a:off x="1530056" y="4499375"/>
            <a:ext cx="304800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all" spc="0" normalizeH="0" baseline="0" noProof="0">
                <a:ln>
                  <a:noFill/>
                </a:ln>
                <a:solidFill>
                  <a:srgbClr val="FFFFFF"/>
                </a:solidFill>
                <a:effectLst/>
                <a:uLnTx/>
                <a:uFillTx/>
                <a:latin typeface="Bernina Sans Semibold"/>
                <a:ea typeface="Calibri Light" charset="0"/>
                <a:cs typeface="Calibri Light" charset="0"/>
              </a:rPr>
              <a:t>On-demand Quality validation</a:t>
            </a:r>
            <a:endParaRPr kumimoji="0" lang="en-US" sz="1200" b="0" i="0" u="none" strike="noStrike" kern="0" cap="all" spc="0" normalizeH="0" baseline="0" noProof="0">
              <a:ln>
                <a:noFill/>
              </a:ln>
              <a:solidFill>
                <a:srgbClr val="FFFFFF"/>
              </a:solidFill>
              <a:effectLst/>
              <a:uLnTx/>
              <a:uFillTx/>
              <a:latin typeface="Bernina Sans Semibold"/>
              <a:ea typeface="+mn-ea"/>
              <a:cs typeface="+mn-cs"/>
            </a:endParaRPr>
          </a:p>
        </p:txBody>
      </p:sp>
      <p:pic>
        <p:nvPicPr>
          <p:cNvPr id="17" name="Picture 16">
            <a:extLst>
              <a:ext uri="{FF2B5EF4-FFF2-40B4-BE49-F238E27FC236}">
                <a16:creationId xmlns:a16="http://schemas.microsoft.com/office/drawing/2014/main" id="{912F1212-6022-4252-993A-5F72A02F1687}"/>
              </a:ext>
            </a:extLst>
          </p:cNvPr>
          <p:cNvPicPr>
            <a:picLocks noChangeAspect="1"/>
          </p:cNvPicPr>
          <p:nvPr/>
        </p:nvPicPr>
        <p:blipFill rotWithShape="1">
          <a:blip r:embed="rId2"/>
          <a:srcRect l="1096"/>
          <a:stretch/>
        </p:blipFill>
        <p:spPr>
          <a:xfrm>
            <a:off x="5840719" y="5302704"/>
            <a:ext cx="3831333" cy="1172809"/>
          </a:xfrm>
          <a:prstGeom prst="rect">
            <a:avLst/>
          </a:prstGeom>
        </p:spPr>
      </p:pic>
      <p:pic>
        <p:nvPicPr>
          <p:cNvPr id="18" name="Picture 17">
            <a:extLst>
              <a:ext uri="{FF2B5EF4-FFF2-40B4-BE49-F238E27FC236}">
                <a16:creationId xmlns:a16="http://schemas.microsoft.com/office/drawing/2014/main" id="{67475A21-B5F7-4B49-8FFD-7C9351504432}"/>
              </a:ext>
            </a:extLst>
          </p:cNvPr>
          <p:cNvPicPr>
            <a:picLocks noChangeAspect="1"/>
          </p:cNvPicPr>
          <p:nvPr/>
        </p:nvPicPr>
        <p:blipFill>
          <a:blip r:embed="rId3"/>
          <a:stretch>
            <a:fillRect/>
          </a:stretch>
        </p:blipFill>
        <p:spPr>
          <a:xfrm>
            <a:off x="5854886" y="3899306"/>
            <a:ext cx="3757441" cy="1250016"/>
          </a:xfrm>
          <a:prstGeom prst="rect">
            <a:avLst/>
          </a:prstGeom>
        </p:spPr>
      </p:pic>
      <p:pic>
        <p:nvPicPr>
          <p:cNvPr id="19" name="Picture 18">
            <a:extLst>
              <a:ext uri="{FF2B5EF4-FFF2-40B4-BE49-F238E27FC236}">
                <a16:creationId xmlns:a16="http://schemas.microsoft.com/office/drawing/2014/main" id="{4E6A919D-B982-4F1E-9FE2-F6D8309EBDE8}"/>
              </a:ext>
            </a:extLst>
          </p:cNvPr>
          <p:cNvPicPr>
            <a:picLocks noChangeAspect="1"/>
          </p:cNvPicPr>
          <p:nvPr/>
        </p:nvPicPr>
        <p:blipFill rotWithShape="1">
          <a:blip r:embed="rId4"/>
          <a:srcRect r="4781"/>
          <a:stretch/>
        </p:blipFill>
        <p:spPr>
          <a:xfrm>
            <a:off x="5847180" y="2498799"/>
            <a:ext cx="3718654" cy="1309187"/>
          </a:xfrm>
          <a:prstGeom prst="rect">
            <a:avLst/>
          </a:prstGeom>
        </p:spPr>
      </p:pic>
      <p:pic>
        <p:nvPicPr>
          <p:cNvPr id="20" name="Picture 19">
            <a:extLst>
              <a:ext uri="{FF2B5EF4-FFF2-40B4-BE49-F238E27FC236}">
                <a16:creationId xmlns:a16="http://schemas.microsoft.com/office/drawing/2014/main" id="{DF6D9705-570D-4034-96B6-FC9839DF8ABD}"/>
              </a:ext>
            </a:extLst>
          </p:cNvPr>
          <p:cNvPicPr>
            <a:picLocks noChangeAspect="1"/>
          </p:cNvPicPr>
          <p:nvPr/>
        </p:nvPicPr>
        <p:blipFill rotWithShape="1">
          <a:blip r:embed="rId5"/>
          <a:srcRect r="1895"/>
          <a:stretch/>
        </p:blipFill>
        <p:spPr>
          <a:xfrm>
            <a:off x="5831537" y="1233085"/>
            <a:ext cx="3693791" cy="1210222"/>
          </a:xfrm>
          <a:prstGeom prst="rect">
            <a:avLst/>
          </a:prstGeom>
        </p:spPr>
      </p:pic>
      <p:sp>
        <p:nvSpPr>
          <p:cNvPr id="23" name="TextBox 22">
            <a:extLst>
              <a:ext uri="{FF2B5EF4-FFF2-40B4-BE49-F238E27FC236}">
                <a16:creationId xmlns:a16="http://schemas.microsoft.com/office/drawing/2014/main" id="{3363A428-04D5-49D0-84FD-EF46517690CC}"/>
              </a:ext>
            </a:extLst>
          </p:cNvPr>
          <p:cNvSpPr txBox="1"/>
          <p:nvPr/>
        </p:nvSpPr>
        <p:spPr>
          <a:xfrm>
            <a:off x="10069329" y="5780404"/>
            <a:ext cx="1748932" cy="369332"/>
          </a:xfrm>
          <a:prstGeom prst="rect">
            <a:avLst/>
          </a:prstGeom>
          <a:noFill/>
        </p:spPr>
        <p:txBody>
          <a:bodyPr wrap="square">
            <a:spAutoFit/>
          </a:bodyPr>
          <a:lstStyle/>
          <a:p>
            <a:r>
              <a:rPr lang="en-US">
                <a:solidFill>
                  <a:schemeClr val="bg1"/>
                </a:solidFill>
              </a:rPr>
              <a:t>We are here</a:t>
            </a:r>
          </a:p>
        </p:txBody>
      </p:sp>
      <p:cxnSp>
        <p:nvCxnSpPr>
          <p:cNvPr id="25" name="Straight Arrow Connector 24">
            <a:extLst>
              <a:ext uri="{FF2B5EF4-FFF2-40B4-BE49-F238E27FC236}">
                <a16:creationId xmlns:a16="http://schemas.microsoft.com/office/drawing/2014/main" id="{58E0D19B-04AA-4F60-A447-22093324C518}"/>
              </a:ext>
            </a:extLst>
          </p:cNvPr>
          <p:cNvCxnSpPr/>
          <p:nvPr/>
        </p:nvCxnSpPr>
        <p:spPr>
          <a:xfrm flipV="1">
            <a:off x="10701867" y="1838196"/>
            <a:ext cx="0" cy="2938178"/>
          </a:xfrm>
          <a:prstGeom prst="straightConnector1">
            <a:avLst/>
          </a:prstGeom>
          <a:ln>
            <a:solidFill>
              <a:schemeClr val="bg1"/>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4A2B06C-FEA4-49AC-9FB3-1EAE3CB2E14B}"/>
              </a:ext>
            </a:extLst>
          </p:cNvPr>
          <p:cNvSpPr txBox="1"/>
          <p:nvPr/>
        </p:nvSpPr>
        <p:spPr>
          <a:xfrm>
            <a:off x="10151148" y="1290722"/>
            <a:ext cx="1536721" cy="369332"/>
          </a:xfrm>
          <a:prstGeom prst="rect">
            <a:avLst/>
          </a:prstGeom>
          <a:noFill/>
        </p:spPr>
        <p:txBody>
          <a:bodyPr wrap="square">
            <a:spAutoFit/>
          </a:bodyPr>
          <a:lstStyle/>
          <a:p>
            <a:r>
              <a:rPr lang="en-US">
                <a:solidFill>
                  <a:schemeClr val="bg1"/>
                </a:solidFill>
              </a:rPr>
              <a:t>Yet to achieve</a:t>
            </a:r>
          </a:p>
        </p:txBody>
      </p:sp>
      <p:sp>
        <p:nvSpPr>
          <p:cNvPr id="27" name="Rectangle 26">
            <a:extLst>
              <a:ext uri="{FF2B5EF4-FFF2-40B4-BE49-F238E27FC236}">
                <a16:creationId xmlns:a16="http://schemas.microsoft.com/office/drawing/2014/main" id="{9CAEA5ED-9A05-4CB3-A113-371C18A6744E}"/>
              </a:ext>
            </a:extLst>
          </p:cNvPr>
          <p:cNvSpPr/>
          <p:nvPr/>
        </p:nvSpPr>
        <p:spPr>
          <a:xfrm>
            <a:off x="432240" y="5234969"/>
            <a:ext cx="9324043" cy="1411666"/>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Brace 27">
            <a:extLst>
              <a:ext uri="{FF2B5EF4-FFF2-40B4-BE49-F238E27FC236}">
                <a16:creationId xmlns:a16="http://schemas.microsoft.com/office/drawing/2014/main" id="{30652A27-0EB3-4C9A-9A4D-988850C0AAE4}"/>
              </a:ext>
            </a:extLst>
          </p:cNvPr>
          <p:cNvSpPr/>
          <p:nvPr/>
        </p:nvSpPr>
        <p:spPr>
          <a:xfrm>
            <a:off x="9756283" y="1101970"/>
            <a:ext cx="545352" cy="3993827"/>
          </a:xfrm>
          <a:prstGeom prst="rightBrace">
            <a:avLst>
              <a:gd name="adj1" fmla="val 33173"/>
              <a:gd name="adj2" fmla="val 50000"/>
            </a:avLst>
          </a:prstGeom>
          <a:noFill/>
          <a:ln>
            <a:solidFill>
              <a:srgbClr val="F2BC2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2323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B2B88791-2176-4E66-A034-643DCF0AA4C9}"/>
              </a:ext>
            </a:extLst>
          </p:cNvPr>
          <p:cNvSpPr/>
          <p:nvPr/>
        </p:nvSpPr>
        <p:spPr>
          <a:xfrm>
            <a:off x="1397281" y="3337624"/>
            <a:ext cx="3621170" cy="994531"/>
          </a:xfrm>
          <a:prstGeom prst="rect">
            <a:avLst/>
          </a:prstGeom>
          <a:noFill/>
          <a:ln w="3810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2800" b="1" dirty="0">
                <a:solidFill>
                  <a:srgbClr val="FF0000"/>
                </a:solidFill>
              </a:rPr>
              <a:t>L1</a:t>
            </a:r>
            <a:endParaRPr lang="en-MY" sz="2800" b="1" dirty="0">
              <a:solidFill>
                <a:srgbClr val="FF0000"/>
              </a:solidFill>
            </a:endParaRPr>
          </a:p>
        </p:txBody>
      </p:sp>
      <p:sp>
        <p:nvSpPr>
          <p:cNvPr id="66" name="Rectangle 65">
            <a:extLst>
              <a:ext uri="{FF2B5EF4-FFF2-40B4-BE49-F238E27FC236}">
                <a16:creationId xmlns:a16="http://schemas.microsoft.com/office/drawing/2014/main" id="{1A746501-10E1-43C6-94FD-5DA436966FED}"/>
              </a:ext>
            </a:extLst>
          </p:cNvPr>
          <p:cNvSpPr/>
          <p:nvPr/>
        </p:nvSpPr>
        <p:spPr>
          <a:xfrm>
            <a:off x="860686" y="4485925"/>
            <a:ext cx="4557995" cy="728674"/>
          </a:xfrm>
          <a:prstGeom prst="rect">
            <a:avLst/>
          </a:prstGeom>
          <a:noFill/>
          <a:ln w="3810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2800" b="1" dirty="0">
                <a:solidFill>
                  <a:srgbClr val="FF0000"/>
                </a:solidFill>
              </a:rPr>
              <a:t>L2</a:t>
            </a:r>
            <a:endParaRPr lang="en-MY" sz="2800" b="1" dirty="0">
              <a:solidFill>
                <a:srgbClr val="FF0000"/>
              </a:solidFill>
            </a:endParaRPr>
          </a:p>
        </p:txBody>
      </p:sp>
      <p:cxnSp>
        <p:nvCxnSpPr>
          <p:cNvPr id="15" name="Connector: Elbow 14">
            <a:extLst>
              <a:ext uri="{FF2B5EF4-FFF2-40B4-BE49-F238E27FC236}">
                <a16:creationId xmlns:a16="http://schemas.microsoft.com/office/drawing/2014/main" id="{242677DC-6E6E-43EC-A032-A5F4C1F824B3}"/>
              </a:ext>
            </a:extLst>
          </p:cNvPr>
          <p:cNvCxnSpPr>
            <a:cxnSpLocks/>
          </p:cNvCxnSpPr>
          <p:nvPr/>
        </p:nvCxnSpPr>
        <p:spPr>
          <a:xfrm>
            <a:off x="3276961" y="3438386"/>
            <a:ext cx="930928" cy="310131"/>
          </a:xfrm>
          <a:prstGeom prst="bentConnector2">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95003A2-A1DC-4E72-9844-25B615612B08}"/>
              </a:ext>
            </a:extLst>
          </p:cNvPr>
          <p:cNvCxnSpPr>
            <a:cxnSpLocks/>
          </p:cNvCxnSpPr>
          <p:nvPr/>
        </p:nvCxnSpPr>
        <p:spPr>
          <a:xfrm rot="10800000" flipV="1">
            <a:off x="2306055" y="3438385"/>
            <a:ext cx="957721" cy="310131"/>
          </a:xfrm>
          <a:prstGeom prst="bentConnector2">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391E40D9-E37D-4D2C-A519-18E661D08D1F}"/>
              </a:ext>
            </a:extLst>
          </p:cNvPr>
          <p:cNvCxnSpPr>
            <a:cxnSpLocks/>
          </p:cNvCxnSpPr>
          <p:nvPr/>
        </p:nvCxnSpPr>
        <p:spPr>
          <a:xfrm rot="5400000">
            <a:off x="2914995" y="4224229"/>
            <a:ext cx="211537" cy="459655"/>
          </a:xfrm>
          <a:prstGeom prst="bentConnector3">
            <a:avLst>
              <a:gd name="adj1" fmla="val 50000"/>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E624EBC-53AE-4363-BC14-4AFEFF713899}"/>
              </a:ext>
            </a:extLst>
          </p:cNvPr>
          <p:cNvSpPr>
            <a:spLocks noGrp="1"/>
          </p:cNvSpPr>
          <p:nvPr>
            <p:ph type="title"/>
          </p:nvPr>
        </p:nvSpPr>
        <p:spPr/>
        <p:txBody>
          <a:bodyPr/>
          <a:lstStyle/>
          <a:p>
            <a:r>
              <a:rPr lang="en-AU" dirty="0"/>
              <a:t>Operational change to incident management</a:t>
            </a:r>
          </a:p>
        </p:txBody>
      </p:sp>
      <p:sp>
        <p:nvSpPr>
          <p:cNvPr id="4" name="Slide Number Placeholder 1">
            <a:extLst>
              <a:ext uri="{FF2B5EF4-FFF2-40B4-BE49-F238E27FC236}">
                <a16:creationId xmlns:a16="http://schemas.microsoft.com/office/drawing/2014/main" id="{A5A4017A-4C48-4900-B35D-85045E3E45D9}"/>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fld id="{7D740E98-5763-4D3A-A467-6FD40C8FDF5C}" type="slidenum">
              <a:rPr lang="en-US" sz="1200" smtClean="0">
                <a:solidFill>
                  <a:prstClr val="black">
                    <a:lumMod val="75000"/>
                    <a:lumOff val="25000"/>
                  </a:prstClr>
                </a:solidFill>
                <a:latin typeface="Century Gothic" panose="020B0502020202020204" pitchFamily="34" charset="0"/>
              </a:rPr>
              <a:pPr algn="ctr">
                <a:defRPr/>
              </a:pPr>
              <a:t>8</a:t>
            </a:fld>
            <a:endParaRPr lang="en-US" sz="1200" dirty="0">
              <a:solidFill>
                <a:prstClr val="black">
                  <a:lumMod val="75000"/>
                  <a:lumOff val="25000"/>
                </a:prstClr>
              </a:solidFill>
              <a:latin typeface="Century Gothic" panose="020B0502020202020204" pitchFamily="34" charset="0"/>
            </a:endParaRPr>
          </a:p>
        </p:txBody>
      </p:sp>
      <p:cxnSp>
        <p:nvCxnSpPr>
          <p:cNvPr id="17" name="Connector: Elbow 16">
            <a:extLst>
              <a:ext uri="{FF2B5EF4-FFF2-40B4-BE49-F238E27FC236}">
                <a16:creationId xmlns:a16="http://schemas.microsoft.com/office/drawing/2014/main" id="{F2459385-40A5-43CC-977C-8587FDAC2656}"/>
              </a:ext>
            </a:extLst>
          </p:cNvPr>
          <p:cNvCxnSpPr>
            <a:cxnSpLocks/>
          </p:cNvCxnSpPr>
          <p:nvPr/>
        </p:nvCxnSpPr>
        <p:spPr>
          <a:xfrm rot="16200000" flipH="1">
            <a:off x="4401220" y="4154956"/>
            <a:ext cx="211537" cy="598199"/>
          </a:xfrm>
          <a:prstGeom prst="bentConnector3">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FB01E27A-2A89-4DBB-AEC4-015BD619FDF7}"/>
              </a:ext>
            </a:extLst>
          </p:cNvPr>
          <p:cNvCxnSpPr>
            <a:cxnSpLocks/>
          </p:cNvCxnSpPr>
          <p:nvPr/>
        </p:nvCxnSpPr>
        <p:spPr>
          <a:xfrm rot="5400000">
            <a:off x="3890266" y="4242201"/>
            <a:ext cx="211537" cy="423710"/>
          </a:xfrm>
          <a:prstGeom prst="bentConnector3">
            <a:avLst>
              <a:gd name="adj1" fmla="val 50000"/>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11B75B1-553A-49C2-9AEE-8812E79CB1D2}"/>
              </a:ext>
            </a:extLst>
          </p:cNvPr>
          <p:cNvCxnSpPr>
            <a:cxnSpLocks/>
          </p:cNvCxnSpPr>
          <p:nvPr/>
        </p:nvCxnSpPr>
        <p:spPr>
          <a:xfrm rot="16200000" flipH="1">
            <a:off x="3411616" y="4187261"/>
            <a:ext cx="211537" cy="533589"/>
          </a:xfrm>
          <a:prstGeom prst="bentConnector3">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505F981D-72BA-4381-88A4-0B9B36C74BB4}"/>
              </a:ext>
            </a:extLst>
          </p:cNvPr>
          <p:cNvCxnSpPr>
            <a:cxnSpLocks/>
          </p:cNvCxnSpPr>
          <p:nvPr/>
        </p:nvCxnSpPr>
        <p:spPr>
          <a:xfrm rot="16200000" flipH="1">
            <a:off x="2442726" y="4211615"/>
            <a:ext cx="211537" cy="484881"/>
          </a:xfrm>
          <a:prstGeom prst="bentConnector3">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087A068-6B2A-468C-9B31-CB39FF85DB1F}"/>
              </a:ext>
            </a:extLst>
          </p:cNvPr>
          <p:cNvCxnSpPr>
            <a:cxnSpLocks/>
          </p:cNvCxnSpPr>
          <p:nvPr/>
        </p:nvCxnSpPr>
        <p:spPr>
          <a:xfrm rot="5400000">
            <a:off x="1914049" y="4167819"/>
            <a:ext cx="211537" cy="572475"/>
          </a:xfrm>
          <a:prstGeom prst="bentConnector3">
            <a:avLst>
              <a:gd name="adj1" fmla="val 50000"/>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6E043CF-F80C-48E4-846A-75D720CE1594}"/>
              </a:ext>
            </a:extLst>
          </p:cNvPr>
          <p:cNvCxnSpPr>
            <a:cxnSpLocks/>
          </p:cNvCxnSpPr>
          <p:nvPr/>
        </p:nvCxnSpPr>
        <p:spPr>
          <a:xfrm>
            <a:off x="6969661" y="3715542"/>
            <a:ext cx="912783" cy="95641"/>
          </a:xfrm>
          <a:prstGeom prst="straightConnector1">
            <a:avLst/>
          </a:prstGeom>
          <a:ln w="28575">
            <a:solidFill>
              <a:schemeClr val="tx1">
                <a:lumMod val="50000"/>
                <a:lumOff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9657453-18DB-4BDA-8DF4-53A3F853F878}"/>
              </a:ext>
            </a:extLst>
          </p:cNvPr>
          <p:cNvCxnSpPr>
            <a:cxnSpLocks/>
          </p:cNvCxnSpPr>
          <p:nvPr/>
        </p:nvCxnSpPr>
        <p:spPr>
          <a:xfrm flipV="1">
            <a:off x="7252282" y="4421850"/>
            <a:ext cx="440881" cy="165141"/>
          </a:xfrm>
          <a:prstGeom prst="straightConnector1">
            <a:avLst/>
          </a:prstGeom>
          <a:ln w="28575">
            <a:solidFill>
              <a:schemeClr val="tx1">
                <a:lumMod val="50000"/>
                <a:lumOff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A6A59D6-40A4-430A-943D-86702B250968}"/>
              </a:ext>
            </a:extLst>
          </p:cNvPr>
          <p:cNvCxnSpPr>
            <a:cxnSpLocks/>
          </p:cNvCxnSpPr>
          <p:nvPr/>
        </p:nvCxnSpPr>
        <p:spPr>
          <a:xfrm flipV="1">
            <a:off x="7793878" y="4659957"/>
            <a:ext cx="376867" cy="483998"/>
          </a:xfrm>
          <a:prstGeom prst="straightConnector1">
            <a:avLst/>
          </a:prstGeom>
          <a:ln w="28575">
            <a:solidFill>
              <a:schemeClr val="tx1">
                <a:lumMod val="50000"/>
                <a:lumOff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19F7502-32A8-496F-ABAB-4DAB22E57E4D}"/>
              </a:ext>
            </a:extLst>
          </p:cNvPr>
          <p:cNvCxnSpPr>
            <a:cxnSpLocks/>
          </p:cNvCxnSpPr>
          <p:nvPr/>
        </p:nvCxnSpPr>
        <p:spPr>
          <a:xfrm flipV="1">
            <a:off x="8535924" y="4706963"/>
            <a:ext cx="13023" cy="728673"/>
          </a:xfrm>
          <a:prstGeom prst="straightConnector1">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BF2BD07-5CB0-46CA-942F-7139928E8F51}"/>
              </a:ext>
            </a:extLst>
          </p:cNvPr>
          <p:cNvCxnSpPr>
            <a:cxnSpLocks/>
          </p:cNvCxnSpPr>
          <p:nvPr/>
        </p:nvCxnSpPr>
        <p:spPr>
          <a:xfrm flipH="1" flipV="1">
            <a:off x="8986318" y="4654039"/>
            <a:ext cx="448580" cy="467121"/>
          </a:xfrm>
          <a:prstGeom prst="straightConnector1">
            <a:avLst/>
          </a:prstGeom>
          <a:ln w="28575">
            <a:solidFill>
              <a:schemeClr val="tx1">
                <a:lumMod val="50000"/>
                <a:lumOff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4A813F3-AE7C-4003-9F77-C84418D1B8E7}"/>
              </a:ext>
            </a:extLst>
          </p:cNvPr>
          <p:cNvCxnSpPr>
            <a:cxnSpLocks/>
          </p:cNvCxnSpPr>
          <p:nvPr/>
        </p:nvCxnSpPr>
        <p:spPr>
          <a:xfrm flipH="1" flipV="1">
            <a:off x="9352199" y="4431334"/>
            <a:ext cx="454448" cy="216839"/>
          </a:xfrm>
          <a:prstGeom prst="straightConnector1">
            <a:avLst/>
          </a:prstGeom>
          <a:ln w="28575">
            <a:solidFill>
              <a:schemeClr val="tx1">
                <a:lumMod val="50000"/>
                <a:lumOff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1E3C5D6-F923-455E-9D55-3DF2EFC0F10E}"/>
              </a:ext>
            </a:extLst>
          </p:cNvPr>
          <p:cNvCxnSpPr>
            <a:cxnSpLocks/>
          </p:cNvCxnSpPr>
          <p:nvPr/>
        </p:nvCxnSpPr>
        <p:spPr>
          <a:xfrm flipH="1">
            <a:off x="9200018" y="3734544"/>
            <a:ext cx="810196" cy="112762"/>
          </a:xfrm>
          <a:prstGeom prst="straightConnector1">
            <a:avLst/>
          </a:prstGeom>
          <a:ln w="28575">
            <a:solidFill>
              <a:schemeClr val="tx1">
                <a:lumMod val="50000"/>
                <a:lumOff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EA0A035-2EBF-41B3-9D82-30751B0B7832}"/>
              </a:ext>
            </a:extLst>
          </p:cNvPr>
          <p:cNvCxnSpPr>
            <a:cxnSpLocks/>
          </p:cNvCxnSpPr>
          <p:nvPr/>
        </p:nvCxnSpPr>
        <p:spPr>
          <a:xfrm>
            <a:off x="8559037" y="2825431"/>
            <a:ext cx="1735" cy="512194"/>
          </a:xfrm>
          <a:prstGeom prst="straightConnector1">
            <a:avLst/>
          </a:prstGeom>
          <a:ln w="28575">
            <a:solidFill>
              <a:schemeClr val="tx1">
                <a:lumMod val="50000"/>
                <a:lumOff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1AFFECB-AB64-491B-845A-3812E8071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4724" y="3438384"/>
            <a:ext cx="1017383" cy="567143"/>
          </a:xfrm>
          <a:prstGeom prst="rect">
            <a:avLst/>
          </a:prstGeom>
        </p:spPr>
      </p:pic>
      <p:pic>
        <p:nvPicPr>
          <p:cNvPr id="56" name="Graphic 55">
            <a:extLst>
              <a:ext uri="{FF2B5EF4-FFF2-40B4-BE49-F238E27FC236}">
                <a16:creationId xmlns:a16="http://schemas.microsoft.com/office/drawing/2014/main" id="{B02EBD45-2B95-4BE9-962C-29EB04561C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8304" y="3429000"/>
            <a:ext cx="600233" cy="600233"/>
          </a:xfrm>
          <a:prstGeom prst="rect">
            <a:avLst/>
          </a:prstGeom>
        </p:spPr>
      </p:pic>
      <p:pic>
        <p:nvPicPr>
          <p:cNvPr id="57" name="Graphic 56">
            <a:extLst>
              <a:ext uri="{FF2B5EF4-FFF2-40B4-BE49-F238E27FC236}">
                <a16:creationId xmlns:a16="http://schemas.microsoft.com/office/drawing/2014/main" id="{6159972A-82E3-4AA9-AD91-7A4C755429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0249" y="4310391"/>
            <a:ext cx="1437396" cy="255138"/>
          </a:xfrm>
          <a:prstGeom prst="rect">
            <a:avLst/>
          </a:prstGeom>
        </p:spPr>
      </p:pic>
      <p:pic>
        <p:nvPicPr>
          <p:cNvPr id="59" name="Graphic 58">
            <a:extLst>
              <a:ext uri="{FF2B5EF4-FFF2-40B4-BE49-F238E27FC236}">
                <a16:creationId xmlns:a16="http://schemas.microsoft.com/office/drawing/2014/main" id="{D62B8458-430F-4274-95C2-3656A70A59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12480" y="4425215"/>
            <a:ext cx="600233" cy="600233"/>
          </a:xfrm>
          <a:prstGeom prst="rect">
            <a:avLst/>
          </a:prstGeom>
        </p:spPr>
      </p:pic>
      <p:pic>
        <p:nvPicPr>
          <p:cNvPr id="60" name="Graphic 59">
            <a:extLst>
              <a:ext uri="{FF2B5EF4-FFF2-40B4-BE49-F238E27FC236}">
                <a16:creationId xmlns:a16="http://schemas.microsoft.com/office/drawing/2014/main" id="{FE9C54E2-2202-44A0-9CA1-CDAFDAEEAB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32695" y="5245109"/>
            <a:ext cx="600233" cy="600233"/>
          </a:xfrm>
          <a:prstGeom prst="rect">
            <a:avLst/>
          </a:prstGeom>
        </p:spPr>
      </p:pic>
      <p:pic>
        <p:nvPicPr>
          <p:cNvPr id="61" name="Graphic 60">
            <a:extLst>
              <a:ext uri="{FF2B5EF4-FFF2-40B4-BE49-F238E27FC236}">
                <a16:creationId xmlns:a16="http://schemas.microsoft.com/office/drawing/2014/main" id="{6D8EC10D-9C61-4E5B-BAF7-B97D706630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0687" y="5530063"/>
            <a:ext cx="600233" cy="600233"/>
          </a:xfrm>
          <a:prstGeom prst="rect">
            <a:avLst/>
          </a:prstGeom>
        </p:spPr>
      </p:pic>
      <p:pic>
        <p:nvPicPr>
          <p:cNvPr id="62" name="Graphic 61">
            <a:extLst>
              <a:ext uri="{FF2B5EF4-FFF2-40B4-BE49-F238E27FC236}">
                <a16:creationId xmlns:a16="http://schemas.microsoft.com/office/drawing/2014/main" id="{E5D62367-39DC-46E4-ABDB-344D653608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5578" y="5245109"/>
            <a:ext cx="600233" cy="600233"/>
          </a:xfrm>
          <a:prstGeom prst="rect">
            <a:avLst/>
          </a:prstGeom>
        </p:spPr>
      </p:pic>
      <p:pic>
        <p:nvPicPr>
          <p:cNvPr id="63" name="Graphic 62">
            <a:extLst>
              <a:ext uri="{FF2B5EF4-FFF2-40B4-BE49-F238E27FC236}">
                <a16:creationId xmlns:a16="http://schemas.microsoft.com/office/drawing/2014/main" id="{CA9E52A8-3A99-4282-92C7-50256C5DB5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6216" y="4406847"/>
            <a:ext cx="600233" cy="600233"/>
          </a:xfrm>
          <a:prstGeom prst="rect">
            <a:avLst/>
          </a:prstGeom>
        </p:spPr>
      </p:pic>
      <p:pic>
        <p:nvPicPr>
          <p:cNvPr id="64" name="Graphic 63">
            <a:extLst>
              <a:ext uri="{FF2B5EF4-FFF2-40B4-BE49-F238E27FC236}">
                <a16:creationId xmlns:a16="http://schemas.microsoft.com/office/drawing/2014/main" id="{175B660B-EDEF-497C-96F0-964D059A33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1182" y="3427539"/>
            <a:ext cx="600233" cy="600233"/>
          </a:xfrm>
          <a:prstGeom prst="rect">
            <a:avLst/>
          </a:prstGeom>
        </p:spPr>
      </p:pic>
      <p:pic>
        <p:nvPicPr>
          <p:cNvPr id="52" name="Picture 51">
            <a:extLst>
              <a:ext uri="{FF2B5EF4-FFF2-40B4-BE49-F238E27FC236}">
                <a16:creationId xmlns:a16="http://schemas.microsoft.com/office/drawing/2014/main" id="{A3A2128C-2F44-4E54-8ABA-3A7F50ACD7C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604" b="94340" l="5907" r="93671">
                        <a14:foregroundMark x1="51899" y1="8019" x2="90717" y2="91981"/>
                        <a14:foregroundMark x1="90717" y1="91981" x2="14346" y2="93396"/>
                        <a14:foregroundMark x1="14346" y1="93396" x2="9283" y2="83491"/>
                        <a14:foregroundMark x1="9283" y1="83491" x2="51477" y2="7547"/>
                        <a14:foregroundMark x1="9283" y1="91509" x2="9283" y2="91509"/>
                        <a14:foregroundMark x1="6751" y1="92453" x2="6751" y2="92453"/>
                        <a14:foregroundMark x1="8017" y1="94340" x2="8017" y2="94340"/>
                        <a14:foregroundMark x1="93671" y1="90094" x2="93671" y2="90094"/>
                        <a14:foregroundMark x1="52321" y1="52358" x2="52321" y2="52358"/>
                        <a14:foregroundMark x1="48945" y1="31132" x2="49789" y2="57075"/>
                        <a14:foregroundMark x1="50633" y1="59434" x2="50633" y2="59434"/>
                        <a14:foregroundMark x1="52743" y1="79245" x2="52743" y2="79245"/>
                        <a14:foregroundMark x1="48523" y1="78302" x2="54008" y2="83962"/>
                        <a14:backgroundMark x1="72574" y1="13208" x2="89451" y2="41509"/>
                        <a14:backgroundMark x1="2954" y1="38208" x2="23629" y2="2830"/>
                      </a14:backgroundRemoval>
                    </a14:imgEffect>
                  </a14:imgLayer>
                </a14:imgProps>
              </a:ext>
              <a:ext uri="{28A0092B-C50C-407E-A947-70E740481C1C}">
                <a14:useLocalDpi xmlns:a14="http://schemas.microsoft.com/office/drawing/2010/main" val="0"/>
              </a:ext>
            </a:extLst>
          </a:blip>
          <a:stretch>
            <a:fillRect/>
          </a:stretch>
        </p:blipFill>
        <p:spPr>
          <a:xfrm>
            <a:off x="8682621" y="5618573"/>
            <a:ext cx="319358" cy="285670"/>
          </a:xfrm>
          <a:prstGeom prst="rect">
            <a:avLst/>
          </a:prstGeom>
        </p:spPr>
      </p:pic>
      <p:pic>
        <p:nvPicPr>
          <p:cNvPr id="80" name="Graphic 79">
            <a:extLst>
              <a:ext uri="{FF2B5EF4-FFF2-40B4-BE49-F238E27FC236}">
                <a16:creationId xmlns:a16="http://schemas.microsoft.com/office/drawing/2014/main" id="{13C27763-0895-4132-8BD3-1E59C440E1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2480" y="3230080"/>
            <a:ext cx="1377717" cy="1153650"/>
          </a:xfrm>
          <a:prstGeom prst="rect">
            <a:avLst/>
          </a:prstGeom>
        </p:spPr>
      </p:pic>
      <p:pic>
        <p:nvPicPr>
          <p:cNvPr id="90" name="Graphic 89">
            <a:extLst>
              <a:ext uri="{FF2B5EF4-FFF2-40B4-BE49-F238E27FC236}">
                <a16:creationId xmlns:a16="http://schemas.microsoft.com/office/drawing/2014/main" id="{0F55D46B-809F-4C52-920E-FD3FE8234A5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70745" y="2045222"/>
            <a:ext cx="799060" cy="799060"/>
          </a:xfrm>
          <a:prstGeom prst="rect">
            <a:avLst/>
          </a:prstGeom>
        </p:spPr>
      </p:pic>
      <p:pic>
        <p:nvPicPr>
          <p:cNvPr id="101" name="Graphic 100">
            <a:extLst>
              <a:ext uri="{FF2B5EF4-FFF2-40B4-BE49-F238E27FC236}">
                <a16:creationId xmlns:a16="http://schemas.microsoft.com/office/drawing/2014/main" id="{4FA46800-0A9A-4857-8182-EE646BA645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74721" y="3361871"/>
            <a:ext cx="463160" cy="463160"/>
          </a:xfrm>
          <a:prstGeom prst="rect">
            <a:avLst/>
          </a:prstGeom>
        </p:spPr>
      </p:pic>
      <p:pic>
        <p:nvPicPr>
          <p:cNvPr id="102" name="Graphic 101">
            <a:extLst>
              <a:ext uri="{FF2B5EF4-FFF2-40B4-BE49-F238E27FC236}">
                <a16:creationId xmlns:a16="http://schemas.microsoft.com/office/drawing/2014/main" id="{F0BD3597-4209-41DC-AE39-101FE6B2102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64254" y="4336303"/>
            <a:ext cx="463160" cy="463160"/>
          </a:xfrm>
          <a:prstGeom prst="rect">
            <a:avLst/>
          </a:prstGeom>
        </p:spPr>
      </p:pic>
      <p:pic>
        <p:nvPicPr>
          <p:cNvPr id="103" name="Graphic 102">
            <a:extLst>
              <a:ext uri="{FF2B5EF4-FFF2-40B4-BE49-F238E27FC236}">
                <a16:creationId xmlns:a16="http://schemas.microsoft.com/office/drawing/2014/main" id="{EC0FCE43-5019-47B7-A922-3D52DD5DDC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18054" y="5159596"/>
            <a:ext cx="463160" cy="463160"/>
          </a:xfrm>
          <a:prstGeom prst="rect">
            <a:avLst/>
          </a:prstGeom>
        </p:spPr>
      </p:pic>
      <p:pic>
        <p:nvPicPr>
          <p:cNvPr id="104" name="Graphic 103">
            <a:extLst>
              <a:ext uri="{FF2B5EF4-FFF2-40B4-BE49-F238E27FC236}">
                <a16:creationId xmlns:a16="http://schemas.microsoft.com/office/drawing/2014/main" id="{78D5F7A9-F87C-432E-B137-8F69A00D9F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03372" y="5434365"/>
            <a:ext cx="463160" cy="463160"/>
          </a:xfrm>
          <a:prstGeom prst="rect">
            <a:avLst/>
          </a:prstGeom>
        </p:spPr>
      </p:pic>
      <p:pic>
        <p:nvPicPr>
          <p:cNvPr id="105" name="Graphic 104">
            <a:extLst>
              <a:ext uri="{FF2B5EF4-FFF2-40B4-BE49-F238E27FC236}">
                <a16:creationId xmlns:a16="http://schemas.microsoft.com/office/drawing/2014/main" id="{4F8CB29E-CD62-4D72-99C3-AE3B78DB280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41956" y="5171249"/>
            <a:ext cx="463160" cy="463160"/>
          </a:xfrm>
          <a:prstGeom prst="rect">
            <a:avLst/>
          </a:prstGeom>
        </p:spPr>
      </p:pic>
      <p:pic>
        <p:nvPicPr>
          <p:cNvPr id="106" name="Graphic 105">
            <a:extLst>
              <a:ext uri="{FF2B5EF4-FFF2-40B4-BE49-F238E27FC236}">
                <a16:creationId xmlns:a16="http://schemas.microsoft.com/office/drawing/2014/main" id="{7C35C745-3AD7-4967-AE8C-5B490D9BCB9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55144" y="4347640"/>
            <a:ext cx="463160" cy="463160"/>
          </a:xfrm>
          <a:prstGeom prst="rect">
            <a:avLst/>
          </a:prstGeom>
        </p:spPr>
      </p:pic>
      <p:pic>
        <p:nvPicPr>
          <p:cNvPr id="107" name="Graphic 106">
            <a:extLst>
              <a:ext uri="{FF2B5EF4-FFF2-40B4-BE49-F238E27FC236}">
                <a16:creationId xmlns:a16="http://schemas.microsoft.com/office/drawing/2014/main" id="{8DFCC76E-C1D8-4650-8C99-0D2A65D831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36743" y="3333175"/>
            <a:ext cx="463160" cy="463160"/>
          </a:xfrm>
          <a:prstGeom prst="rect">
            <a:avLst/>
          </a:prstGeom>
        </p:spPr>
      </p:pic>
      <p:pic>
        <p:nvPicPr>
          <p:cNvPr id="108" name="Graphic 107">
            <a:extLst>
              <a:ext uri="{FF2B5EF4-FFF2-40B4-BE49-F238E27FC236}">
                <a16:creationId xmlns:a16="http://schemas.microsoft.com/office/drawing/2014/main" id="{2B6101D0-0372-40A3-B384-387CF0D169E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51059" y="2129472"/>
            <a:ext cx="799060" cy="799060"/>
          </a:xfrm>
          <a:prstGeom prst="rect">
            <a:avLst/>
          </a:prstGeom>
        </p:spPr>
      </p:pic>
      <p:sp>
        <p:nvSpPr>
          <p:cNvPr id="109" name="Textplatzhalter 2">
            <a:extLst>
              <a:ext uri="{FF2B5EF4-FFF2-40B4-BE49-F238E27FC236}">
                <a16:creationId xmlns:a16="http://schemas.microsoft.com/office/drawing/2014/main" id="{7BADD4B7-7EC1-4B42-92B6-BDC00008F60A}"/>
              </a:ext>
            </a:extLst>
          </p:cNvPr>
          <p:cNvSpPr txBox="1">
            <a:spLocks/>
          </p:cNvSpPr>
          <p:nvPr/>
        </p:nvSpPr>
        <p:spPr>
          <a:xfrm>
            <a:off x="985795" y="1728131"/>
            <a:ext cx="3321162" cy="320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srgbClr val="FFFFFF"/>
                </a:solidFill>
                <a:effectLst/>
                <a:uLnTx/>
                <a:uFillTx/>
                <a:latin typeface="Bernina Sans" pitchFamily="50" charset="0"/>
                <a:ea typeface="+mn-ea"/>
                <a:cs typeface="+mn-cs"/>
              </a:rPr>
              <a:t>Before (L1 routing)</a:t>
            </a:r>
          </a:p>
        </p:txBody>
      </p:sp>
      <p:sp>
        <p:nvSpPr>
          <p:cNvPr id="110" name="Textplatzhalter 2">
            <a:extLst>
              <a:ext uri="{FF2B5EF4-FFF2-40B4-BE49-F238E27FC236}">
                <a16:creationId xmlns:a16="http://schemas.microsoft.com/office/drawing/2014/main" id="{76976E94-C24A-4977-B801-AFF3DE9EC87B}"/>
              </a:ext>
            </a:extLst>
          </p:cNvPr>
          <p:cNvSpPr txBox="1">
            <a:spLocks/>
          </p:cNvSpPr>
          <p:nvPr/>
        </p:nvSpPr>
        <p:spPr>
          <a:xfrm>
            <a:off x="5686934" y="1728131"/>
            <a:ext cx="3513084" cy="320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srgbClr val="FFFFFF"/>
                </a:solidFill>
                <a:effectLst/>
                <a:uLnTx/>
                <a:uFillTx/>
                <a:latin typeface="Bernina Sans" pitchFamily="50" charset="0"/>
                <a:ea typeface="+mn-ea"/>
                <a:cs typeface="+mn-cs"/>
              </a:rPr>
              <a:t>After (Straight to L1.5/L2)</a:t>
            </a:r>
          </a:p>
        </p:txBody>
      </p:sp>
      <p:pic>
        <p:nvPicPr>
          <p:cNvPr id="111" name="Graphic 110">
            <a:extLst>
              <a:ext uri="{FF2B5EF4-FFF2-40B4-BE49-F238E27FC236}">
                <a16:creationId xmlns:a16="http://schemas.microsoft.com/office/drawing/2014/main" id="{E5A827F1-4C81-4592-89F5-F3DAD721E8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9345" y="3705410"/>
            <a:ext cx="600233" cy="600233"/>
          </a:xfrm>
          <a:prstGeom prst="rect">
            <a:avLst/>
          </a:prstGeom>
        </p:spPr>
      </p:pic>
      <p:pic>
        <p:nvPicPr>
          <p:cNvPr id="112" name="Graphic 111">
            <a:extLst>
              <a:ext uri="{FF2B5EF4-FFF2-40B4-BE49-F238E27FC236}">
                <a16:creationId xmlns:a16="http://schemas.microsoft.com/office/drawing/2014/main" id="{CF2F0C30-2432-47FC-812B-9E45F62F9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66827" y="3708287"/>
            <a:ext cx="600233" cy="600233"/>
          </a:xfrm>
          <a:prstGeom prst="rect">
            <a:avLst/>
          </a:prstGeom>
        </p:spPr>
      </p:pic>
      <p:pic>
        <p:nvPicPr>
          <p:cNvPr id="113" name="Graphic 112">
            <a:extLst>
              <a:ext uri="{FF2B5EF4-FFF2-40B4-BE49-F238E27FC236}">
                <a16:creationId xmlns:a16="http://schemas.microsoft.com/office/drawing/2014/main" id="{87BA18C0-564F-4771-AFDD-C57CB195D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4668" y="3708287"/>
            <a:ext cx="600233" cy="600233"/>
          </a:xfrm>
          <a:prstGeom prst="rect">
            <a:avLst/>
          </a:prstGeom>
        </p:spPr>
      </p:pic>
      <p:pic>
        <p:nvPicPr>
          <p:cNvPr id="114" name="Graphic 113">
            <a:extLst>
              <a:ext uri="{FF2B5EF4-FFF2-40B4-BE49-F238E27FC236}">
                <a16:creationId xmlns:a16="http://schemas.microsoft.com/office/drawing/2014/main" id="{4C7EAB69-92BE-4909-B1DA-6008B552EA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07889" y="3668520"/>
            <a:ext cx="463160" cy="463160"/>
          </a:xfrm>
          <a:prstGeom prst="rect">
            <a:avLst/>
          </a:prstGeom>
        </p:spPr>
      </p:pic>
      <p:pic>
        <p:nvPicPr>
          <p:cNvPr id="115" name="Graphic 114">
            <a:extLst>
              <a:ext uri="{FF2B5EF4-FFF2-40B4-BE49-F238E27FC236}">
                <a16:creationId xmlns:a16="http://schemas.microsoft.com/office/drawing/2014/main" id="{A6812502-14B4-4A0D-9D30-01523A374C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37328" y="3655665"/>
            <a:ext cx="463160" cy="463160"/>
          </a:xfrm>
          <a:prstGeom prst="rect">
            <a:avLst/>
          </a:prstGeom>
        </p:spPr>
      </p:pic>
      <p:pic>
        <p:nvPicPr>
          <p:cNvPr id="116" name="Graphic 115">
            <a:extLst>
              <a:ext uri="{FF2B5EF4-FFF2-40B4-BE49-F238E27FC236}">
                <a16:creationId xmlns:a16="http://schemas.microsoft.com/office/drawing/2014/main" id="{EE33C8F6-A27F-46C2-9EC7-D3658619D8A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39517" y="3647174"/>
            <a:ext cx="463160" cy="463160"/>
          </a:xfrm>
          <a:prstGeom prst="rect">
            <a:avLst/>
          </a:prstGeom>
        </p:spPr>
      </p:pic>
      <p:pic>
        <p:nvPicPr>
          <p:cNvPr id="117" name="Graphic 116">
            <a:extLst>
              <a:ext uri="{FF2B5EF4-FFF2-40B4-BE49-F238E27FC236}">
                <a16:creationId xmlns:a16="http://schemas.microsoft.com/office/drawing/2014/main" id="{456BE0BB-9750-4A2D-8378-01AAD1C0B4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8725" y="4509545"/>
            <a:ext cx="600233" cy="600233"/>
          </a:xfrm>
          <a:prstGeom prst="rect">
            <a:avLst/>
          </a:prstGeom>
        </p:spPr>
      </p:pic>
      <p:pic>
        <p:nvPicPr>
          <p:cNvPr id="118" name="Graphic 117">
            <a:extLst>
              <a:ext uri="{FF2B5EF4-FFF2-40B4-BE49-F238E27FC236}">
                <a16:creationId xmlns:a16="http://schemas.microsoft.com/office/drawing/2014/main" id="{DFA07A90-1ECC-4BEB-91F7-2A47C550CC0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76357" y="4425215"/>
            <a:ext cx="463160" cy="463160"/>
          </a:xfrm>
          <a:prstGeom prst="rect">
            <a:avLst/>
          </a:prstGeom>
        </p:spPr>
      </p:pic>
      <p:pic>
        <p:nvPicPr>
          <p:cNvPr id="119" name="Graphic 118">
            <a:extLst>
              <a:ext uri="{FF2B5EF4-FFF2-40B4-BE49-F238E27FC236}">
                <a16:creationId xmlns:a16="http://schemas.microsoft.com/office/drawing/2014/main" id="{07718552-044C-4844-8DF4-EF70406F5A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4072" y="4512414"/>
            <a:ext cx="600233" cy="600233"/>
          </a:xfrm>
          <a:prstGeom prst="rect">
            <a:avLst/>
          </a:prstGeom>
        </p:spPr>
      </p:pic>
      <p:pic>
        <p:nvPicPr>
          <p:cNvPr id="120" name="Graphic 119">
            <a:extLst>
              <a:ext uri="{FF2B5EF4-FFF2-40B4-BE49-F238E27FC236}">
                <a16:creationId xmlns:a16="http://schemas.microsoft.com/office/drawing/2014/main" id="{2F24AA86-CD57-499D-81BB-9228D605039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92606" y="4454055"/>
            <a:ext cx="463160" cy="463160"/>
          </a:xfrm>
          <a:prstGeom prst="rect">
            <a:avLst/>
          </a:prstGeom>
        </p:spPr>
      </p:pic>
      <p:pic>
        <p:nvPicPr>
          <p:cNvPr id="121" name="Graphic 120">
            <a:extLst>
              <a:ext uri="{FF2B5EF4-FFF2-40B4-BE49-F238E27FC236}">
                <a16:creationId xmlns:a16="http://schemas.microsoft.com/office/drawing/2014/main" id="{9722022F-3A96-46B9-ACEF-36037A1FA2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93740" y="4514736"/>
            <a:ext cx="600233" cy="600233"/>
          </a:xfrm>
          <a:prstGeom prst="rect">
            <a:avLst/>
          </a:prstGeom>
        </p:spPr>
      </p:pic>
      <p:pic>
        <p:nvPicPr>
          <p:cNvPr id="122" name="Graphic 121">
            <a:extLst>
              <a:ext uri="{FF2B5EF4-FFF2-40B4-BE49-F238E27FC236}">
                <a16:creationId xmlns:a16="http://schemas.microsoft.com/office/drawing/2014/main" id="{FA06D425-5470-42B5-9B5D-B7C225171C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2625" y="4454055"/>
            <a:ext cx="463160" cy="463160"/>
          </a:xfrm>
          <a:prstGeom prst="rect">
            <a:avLst/>
          </a:prstGeom>
        </p:spPr>
      </p:pic>
      <p:pic>
        <p:nvPicPr>
          <p:cNvPr id="123" name="Graphic 122">
            <a:extLst>
              <a:ext uri="{FF2B5EF4-FFF2-40B4-BE49-F238E27FC236}">
                <a16:creationId xmlns:a16="http://schemas.microsoft.com/office/drawing/2014/main" id="{0AE3CF4D-9E2B-4EA0-89D6-024A84F985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64470" y="4535531"/>
            <a:ext cx="600233" cy="600233"/>
          </a:xfrm>
          <a:prstGeom prst="rect">
            <a:avLst/>
          </a:prstGeom>
        </p:spPr>
      </p:pic>
      <p:pic>
        <p:nvPicPr>
          <p:cNvPr id="124" name="Graphic 123">
            <a:extLst>
              <a:ext uri="{FF2B5EF4-FFF2-40B4-BE49-F238E27FC236}">
                <a16:creationId xmlns:a16="http://schemas.microsoft.com/office/drawing/2014/main" id="{2216B800-70DF-46FC-9878-97A63DD59C1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66638" y="4475383"/>
            <a:ext cx="463160" cy="463160"/>
          </a:xfrm>
          <a:prstGeom prst="rect">
            <a:avLst/>
          </a:prstGeom>
        </p:spPr>
      </p:pic>
      <p:pic>
        <p:nvPicPr>
          <p:cNvPr id="125" name="Picture 124">
            <a:extLst>
              <a:ext uri="{FF2B5EF4-FFF2-40B4-BE49-F238E27FC236}">
                <a16:creationId xmlns:a16="http://schemas.microsoft.com/office/drawing/2014/main" id="{75E3E11D-01B3-4F48-9C28-18FF82B5A3A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604" b="94340" l="5907" r="93671">
                        <a14:foregroundMark x1="51899" y1="8019" x2="90717" y2="91981"/>
                        <a14:foregroundMark x1="90717" y1="91981" x2="14346" y2="93396"/>
                        <a14:foregroundMark x1="14346" y1="93396" x2="9283" y2="83491"/>
                        <a14:foregroundMark x1="9283" y1="83491" x2="51477" y2="7547"/>
                        <a14:foregroundMark x1="9283" y1="91509" x2="9283" y2="91509"/>
                        <a14:foregroundMark x1="6751" y1="92453" x2="6751" y2="92453"/>
                        <a14:foregroundMark x1="8017" y1="94340" x2="8017" y2="94340"/>
                        <a14:foregroundMark x1="93671" y1="90094" x2="93671" y2="90094"/>
                        <a14:foregroundMark x1="52321" y1="52358" x2="52321" y2="52358"/>
                        <a14:foregroundMark x1="48945" y1="31132" x2="49789" y2="57075"/>
                        <a14:foregroundMark x1="50633" y1="59434" x2="50633" y2="59434"/>
                        <a14:foregroundMark x1="52743" y1="79245" x2="52743" y2="79245"/>
                        <a14:foregroundMark x1="48523" y1="78302" x2="54008" y2="83962"/>
                        <a14:backgroundMark x1="72574" y1="13208" x2="89451" y2="41509"/>
                        <a14:backgroundMark x1="2954" y1="38208" x2="23629" y2="2830"/>
                      </a14:backgroundRemoval>
                    </a14:imgEffect>
                  </a14:imgLayer>
                </a14:imgProps>
              </a:ext>
              <a:ext uri="{28A0092B-C50C-407E-A947-70E740481C1C}">
                <a14:useLocalDpi xmlns:a14="http://schemas.microsoft.com/office/drawing/2010/main" val="0"/>
              </a:ext>
            </a:extLst>
          </a:blip>
          <a:stretch>
            <a:fillRect/>
          </a:stretch>
        </p:blipFill>
        <p:spPr>
          <a:xfrm>
            <a:off x="3302990" y="4731603"/>
            <a:ext cx="460979" cy="412352"/>
          </a:xfrm>
          <a:prstGeom prst="rect">
            <a:avLst/>
          </a:prstGeom>
        </p:spPr>
      </p:pic>
      <p:pic>
        <p:nvPicPr>
          <p:cNvPr id="127" name="Graphic 126">
            <a:extLst>
              <a:ext uri="{FF2B5EF4-FFF2-40B4-BE49-F238E27FC236}">
                <a16:creationId xmlns:a16="http://schemas.microsoft.com/office/drawing/2014/main" id="{7D989B0A-2802-4369-A64A-3A89DA22F9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97028" y="2948596"/>
            <a:ext cx="513280" cy="513280"/>
          </a:xfrm>
          <a:prstGeom prst="rect">
            <a:avLst/>
          </a:prstGeom>
        </p:spPr>
      </p:pic>
      <p:cxnSp>
        <p:nvCxnSpPr>
          <p:cNvPr id="14" name="Straight Connector 13">
            <a:extLst>
              <a:ext uri="{FF2B5EF4-FFF2-40B4-BE49-F238E27FC236}">
                <a16:creationId xmlns:a16="http://schemas.microsoft.com/office/drawing/2014/main" id="{2E77CD05-0FE8-4926-B40A-1291739B2510}"/>
              </a:ext>
            </a:extLst>
          </p:cNvPr>
          <p:cNvCxnSpPr>
            <a:cxnSpLocks/>
          </p:cNvCxnSpPr>
          <p:nvPr/>
        </p:nvCxnSpPr>
        <p:spPr>
          <a:xfrm>
            <a:off x="3250589" y="2936165"/>
            <a:ext cx="1" cy="81235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38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C36CE2-FAAC-47B3-93D0-194FC7B8E7CE}"/>
              </a:ext>
            </a:extLst>
          </p:cNvPr>
          <p:cNvSpPr>
            <a:spLocks noGrp="1"/>
          </p:cNvSpPr>
          <p:nvPr>
            <p:ph type="title"/>
          </p:nvPr>
        </p:nvSpPr>
        <p:spPr>
          <a:xfrm>
            <a:off x="838200" y="365126"/>
            <a:ext cx="10515600" cy="736844"/>
          </a:xfrm>
        </p:spPr>
        <p:txBody>
          <a:bodyPr/>
          <a:lstStyle/>
          <a:p>
            <a:r>
              <a:rPr lang="en-US" dirty="0"/>
              <a:t>Proposed Incident Workflow </a:t>
            </a:r>
          </a:p>
        </p:txBody>
      </p:sp>
      <p:pic>
        <p:nvPicPr>
          <p:cNvPr id="47" name="Graphic 46">
            <a:extLst>
              <a:ext uri="{FF2B5EF4-FFF2-40B4-BE49-F238E27FC236}">
                <a16:creationId xmlns:a16="http://schemas.microsoft.com/office/drawing/2014/main" id="{906957F9-0FD6-974E-A360-691A0AB422AF}"/>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4612" r="81558" b="-1"/>
          <a:stretch/>
        </p:blipFill>
        <p:spPr>
          <a:xfrm>
            <a:off x="11478404" y="281858"/>
            <a:ext cx="367637" cy="368422"/>
          </a:xfrm>
          <a:prstGeom prst="rect">
            <a:avLst/>
          </a:prstGeom>
        </p:spPr>
      </p:pic>
      <p:sp>
        <p:nvSpPr>
          <p:cNvPr id="4" name="AutoShape 4" descr="Top 5 things to know about Dynatrace and AWS">
            <a:extLst>
              <a:ext uri="{FF2B5EF4-FFF2-40B4-BE49-F238E27FC236}">
                <a16:creationId xmlns:a16="http://schemas.microsoft.com/office/drawing/2014/main" id="{2CA871E4-D93C-4267-BC77-191BB8C5D584}"/>
              </a:ext>
            </a:extLst>
          </p:cNvPr>
          <p:cNvSpPr>
            <a:spLocks noChangeAspect="1" noChangeArrowheads="1"/>
          </p:cNvSpPr>
          <p:nvPr/>
        </p:nvSpPr>
        <p:spPr bwMode="auto">
          <a:xfrm>
            <a:off x="5900387" y="26061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F1419"/>
              </a:solidFill>
              <a:effectLst/>
              <a:uLnTx/>
              <a:uFillTx/>
              <a:latin typeface="Bernina Sans Light"/>
              <a:ea typeface="+mn-ea"/>
              <a:cs typeface="+mn-cs"/>
            </a:endParaRPr>
          </a:p>
        </p:txBody>
      </p:sp>
      <p:grpSp>
        <p:nvGrpSpPr>
          <p:cNvPr id="59" name="Group 58">
            <a:extLst>
              <a:ext uri="{FF2B5EF4-FFF2-40B4-BE49-F238E27FC236}">
                <a16:creationId xmlns:a16="http://schemas.microsoft.com/office/drawing/2014/main" id="{73A14454-7DCF-4652-91A0-97879C8F8C07}"/>
              </a:ext>
            </a:extLst>
          </p:cNvPr>
          <p:cNvGrpSpPr/>
          <p:nvPr/>
        </p:nvGrpSpPr>
        <p:grpSpPr>
          <a:xfrm>
            <a:off x="442842" y="2863569"/>
            <a:ext cx="1454248" cy="1252329"/>
            <a:chOff x="838200" y="2027584"/>
            <a:chExt cx="1454248" cy="1252329"/>
          </a:xfrm>
        </p:grpSpPr>
        <p:sp>
          <p:nvSpPr>
            <p:cNvPr id="60" name="Textplatzhalter 2">
              <a:extLst>
                <a:ext uri="{FF2B5EF4-FFF2-40B4-BE49-F238E27FC236}">
                  <a16:creationId xmlns:a16="http://schemas.microsoft.com/office/drawing/2014/main" id="{462504C9-442A-45A7-90DC-A75F453A8CF0}"/>
                </a:ext>
              </a:extLst>
            </p:cNvPr>
            <p:cNvSpPr txBox="1">
              <a:spLocks/>
            </p:cNvSpPr>
            <p:nvPr/>
          </p:nvSpPr>
          <p:spPr>
            <a:xfrm>
              <a:off x="869766" y="2850315"/>
              <a:ext cx="1422682" cy="320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rgbClr val="FFFFFF"/>
                  </a:solidFill>
                  <a:effectLst/>
                  <a:uLnTx/>
                  <a:uFillTx/>
                  <a:latin typeface="Bernina Sans" pitchFamily="50" charset="0"/>
                  <a:ea typeface="+mn-ea"/>
                  <a:cs typeface="+mn-cs"/>
                </a:rPr>
                <a:t>Incident occurs</a:t>
              </a:r>
            </a:p>
          </p:txBody>
        </p:sp>
        <p:pic>
          <p:nvPicPr>
            <p:cNvPr id="62" name="Graphic 61">
              <a:extLst>
                <a:ext uri="{FF2B5EF4-FFF2-40B4-BE49-F238E27FC236}">
                  <a16:creationId xmlns:a16="http://schemas.microsoft.com/office/drawing/2014/main" id="{7AEB2673-6BD1-4BC2-8966-0983967CFC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7090" y="2208705"/>
              <a:ext cx="576469" cy="576469"/>
            </a:xfrm>
            <a:prstGeom prst="rect">
              <a:avLst/>
            </a:prstGeom>
          </p:spPr>
        </p:pic>
        <p:sp>
          <p:nvSpPr>
            <p:cNvPr id="65" name="Rectangle: Rounded Corners 64">
              <a:extLst>
                <a:ext uri="{FF2B5EF4-FFF2-40B4-BE49-F238E27FC236}">
                  <a16:creationId xmlns:a16="http://schemas.microsoft.com/office/drawing/2014/main" id="{772144D0-63E2-4E76-BFB7-B91DE77B0B70}"/>
                </a:ext>
              </a:extLst>
            </p:cNvPr>
            <p:cNvSpPr/>
            <p:nvPr/>
          </p:nvSpPr>
          <p:spPr>
            <a:xfrm>
              <a:off x="838200" y="2027584"/>
              <a:ext cx="1454247" cy="1252329"/>
            </a:xfrm>
            <a:prstGeom prst="round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F1419"/>
                </a:solidFill>
                <a:effectLst/>
                <a:uLnTx/>
                <a:uFillTx/>
                <a:latin typeface="Bernina Sans Light"/>
                <a:ea typeface="+mn-ea"/>
                <a:cs typeface="+mn-cs"/>
              </a:endParaRPr>
            </a:p>
          </p:txBody>
        </p:sp>
      </p:grpSp>
      <p:grpSp>
        <p:nvGrpSpPr>
          <p:cNvPr id="9" name="Group 8">
            <a:extLst>
              <a:ext uri="{FF2B5EF4-FFF2-40B4-BE49-F238E27FC236}">
                <a16:creationId xmlns:a16="http://schemas.microsoft.com/office/drawing/2014/main" id="{E896B1B3-EDEA-474B-BEB6-94AA2FA74154}"/>
              </a:ext>
            </a:extLst>
          </p:cNvPr>
          <p:cNvGrpSpPr/>
          <p:nvPr/>
        </p:nvGrpSpPr>
        <p:grpSpPr>
          <a:xfrm>
            <a:off x="2182818" y="2616707"/>
            <a:ext cx="2411789" cy="1862574"/>
            <a:chOff x="2389042" y="2596869"/>
            <a:chExt cx="2411789" cy="1862574"/>
          </a:xfrm>
        </p:grpSpPr>
        <p:pic>
          <p:nvPicPr>
            <p:cNvPr id="53" name="Picture 52">
              <a:extLst>
                <a:ext uri="{FF2B5EF4-FFF2-40B4-BE49-F238E27FC236}">
                  <a16:creationId xmlns:a16="http://schemas.microsoft.com/office/drawing/2014/main" id="{80AF1F9A-F711-447D-87FB-99C24FCB31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8407" y="2596869"/>
              <a:ext cx="1862574" cy="1862574"/>
            </a:xfrm>
            <a:prstGeom prst="rect">
              <a:avLst/>
            </a:prstGeom>
          </p:spPr>
        </p:pic>
        <p:sp>
          <p:nvSpPr>
            <p:cNvPr id="2" name="Rectangle 1">
              <a:extLst>
                <a:ext uri="{FF2B5EF4-FFF2-40B4-BE49-F238E27FC236}">
                  <a16:creationId xmlns:a16="http://schemas.microsoft.com/office/drawing/2014/main" id="{F396CC67-6058-4A51-9D7E-1EA592F13EC6}"/>
                </a:ext>
              </a:extLst>
            </p:cNvPr>
            <p:cNvSpPr/>
            <p:nvPr/>
          </p:nvSpPr>
          <p:spPr>
            <a:xfrm>
              <a:off x="2774950" y="3944849"/>
              <a:ext cx="2025881" cy="514594"/>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Bernina Sans Light"/>
                <a:ea typeface="+mn-ea"/>
                <a:cs typeface="+mn-cs"/>
              </a:endParaRPr>
            </a:p>
          </p:txBody>
        </p:sp>
        <p:pic>
          <p:nvPicPr>
            <p:cNvPr id="8" name="Graphic 7">
              <a:extLst>
                <a:ext uri="{FF2B5EF4-FFF2-40B4-BE49-F238E27FC236}">
                  <a16:creationId xmlns:a16="http://schemas.microsoft.com/office/drawing/2014/main" id="{09B86BBD-104F-4F8E-9003-AA6BE460A6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54161" y="4005857"/>
              <a:ext cx="2211701" cy="392577"/>
            </a:xfrm>
            <a:prstGeom prst="rect">
              <a:avLst/>
            </a:prstGeom>
          </p:spPr>
        </p:pic>
        <p:sp>
          <p:nvSpPr>
            <p:cNvPr id="69" name="Rectangle 68">
              <a:extLst>
                <a:ext uri="{FF2B5EF4-FFF2-40B4-BE49-F238E27FC236}">
                  <a16:creationId xmlns:a16="http://schemas.microsoft.com/office/drawing/2014/main" id="{0500C61A-DBAF-446B-81CD-772258FB0151}"/>
                </a:ext>
              </a:extLst>
            </p:cNvPr>
            <p:cNvSpPr/>
            <p:nvPr/>
          </p:nvSpPr>
          <p:spPr>
            <a:xfrm>
              <a:off x="2389042" y="3944848"/>
              <a:ext cx="479365" cy="45358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Bernina Sans Light"/>
                <a:ea typeface="+mn-ea"/>
                <a:cs typeface="+mn-cs"/>
              </a:endParaRPr>
            </a:p>
          </p:txBody>
        </p:sp>
      </p:grpSp>
      <p:sp>
        <p:nvSpPr>
          <p:cNvPr id="70" name="Textplatzhalter 2">
            <a:extLst>
              <a:ext uri="{FF2B5EF4-FFF2-40B4-BE49-F238E27FC236}">
                <a16:creationId xmlns:a16="http://schemas.microsoft.com/office/drawing/2014/main" id="{0B05AC30-89AE-4BC8-870C-C9D82AAEC668}"/>
              </a:ext>
            </a:extLst>
          </p:cNvPr>
          <p:cNvSpPr txBox="1">
            <a:spLocks/>
          </p:cNvSpPr>
          <p:nvPr/>
        </p:nvSpPr>
        <p:spPr>
          <a:xfrm>
            <a:off x="5950423" y="5052828"/>
            <a:ext cx="1683025" cy="320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rgbClr val="FFFFFF"/>
                </a:solidFill>
                <a:effectLst/>
                <a:uLnTx/>
                <a:uFillTx/>
                <a:latin typeface="Bernina Sans" pitchFamily="50" charset="0"/>
                <a:ea typeface="+mn-ea"/>
                <a:cs typeface="+mn-cs"/>
              </a:rPr>
              <a:t>Alert grouping</a:t>
            </a:r>
          </a:p>
        </p:txBody>
      </p:sp>
      <p:sp>
        <p:nvSpPr>
          <p:cNvPr id="74" name="Rectangle: Rounded Corners 73">
            <a:extLst>
              <a:ext uri="{FF2B5EF4-FFF2-40B4-BE49-F238E27FC236}">
                <a16:creationId xmlns:a16="http://schemas.microsoft.com/office/drawing/2014/main" id="{F04D9A41-1020-4924-946C-32D0F0B4DBA6}"/>
              </a:ext>
            </a:extLst>
          </p:cNvPr>
          <p:cNvSpPr/>
          <p:nvPr/>
        </p:nvSpPr>
        <p:spPr>
          <a:xfrm>
            <a:off x="5307742" y="4819369"/>
            <a:ext cx="2402396" cy="736845"/>
          </a:xfrm>
          <a:prstGeom prst="round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F1419"/>
              </a:solidFill>
              <a:effectLst/>
              <a:uLnTx/>
              <a:uFillTx/>
              <a:latin typeface="Bernina Sans Light"/>
              <a:ea typeface="+mn-ea"/>
              <a:cs typeface="+mn-cs"/>
            </a:endParaRPr>
          </a:p>
        </p:txBody>
      </p:sp>
      <p:pic>
        <p:nvPicPr>
          <p:cNvPr id="75" name="Graphic 74">
            <a:extLst>
              <a:ext uri="{FF2B5EF4-FFF2-40B4-BE49-F238E27FC236}">
                <a16:creationId xmlns:a16="http://schemas.microsoft.com/office/drawing/2014/main" id="{3538D21C-7E8F-4C8E-81C6-81F8D2B4F5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6758" y="4935232"/>
            <a:ext cx="555400" cy="555400"/>
          </a:xfrm>
          <a:prstGeom prst="rect">
            <a:avLst/>
          </a:prstGeom>
        </p:spPr>
      </p:pic>
      <p:sp>
        <p:nvSpPr>
          <p:cNvPr id="85" name="Textplatzhalter 2">
            <a:extLst>
              <a:ext uri="{FF2B5EF4-FFF2-40B4-BE49-F238E27FC236}">
                <a16:creationId xmlns:a16="http://schemas.microsoft.com/office/drawing/2014/main" id="{33C3FB6C-8E69-4DE2-969B-9943E93A4681}"/>
              </a:ext>
            </a:extLst>
          </p:cNvPr>
          <p:cNvSpPr txBox="1">
            <a:spLocks/>
          </p:cNvSpPr>
          <p:nvPr/>
        </p:nvSpPr>
        <p:spPr>
          <a:xfrm>
            <a:off x="5923507" y="3899856"/>
            <a:ext cx="1683025" cy="320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rgbClr val="FFFFFF"/>
                </a:solidFill>
                <a:effectLst/>
                <a:uLnTx/>
                <a:uFillTx/>
                <a:latin typeface="Bernina Sans" pitchFamily="50" charset="0"/>
                <a:ea typeface="+mn-ea"/>
                <a:cs typeface="+mn-cs"/>
              </a:rPr>
              <a:t>Impact analysis</a:t>
            </a:r>
          </a:p>
        </p:txBody>
      </p:sp>
      <p:sp>
        <p:nvSpPr>
          <p:cNvPr id="88" name="Rectangle: Rounded Corners 87">
            <a:extLst>
              <a:ext uri="{FF2B5EF4-FFF2-40B4-BE49-F238E27FC236}">
                <a16:creationId xmlns:a16="http://schemas.microsoft.com/office/drawing/2014/main" id="{1C2B708B-C952-4C84-885D-81D963194863}"/>
              </a:ext>
            </a:extLst>
          </p:cNvPr>
          <p:cNvSpPr/>
          <p:nvPr/>
        </p:nvSpPr>
        <p:spPr>
          <a:xfrm>
            <a:off x="5280827" y="3679652"/>
            <a:ext cx="2429311" cy="736845"/>
          </a:xfrm>
          <a:prstGeom prst="round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F1419"/>
              </a:solidFill>
              <a:effectLst/>
              <a:uLnTx/>
              <a:uFillTx/>
              <a:latin typeface="Bernina Sans Light"/>
              <a:ea typeface="+mn-ea"/>
              <a:cs typeface="+mn-cs"/>
            </a:endParaRPr>
          </a:p>
        </p:txBody>
      </p:sp>
      <p:pic>
        <p:nvPicPr>
          <p:cNvPr id="11" name="Graphic 10">
            <a:extLst>
              <a:ext uri="{FF2B5EF4-FFF2-40B4-BE49-F238E27FC236}">
                <a16:creationId xmlns:a16="http://schemas.microsoft.com/office/drawing/2014/main" id="{4E5ABD65-6256-46DC-B4D6-92F478EDD0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74428" y="3777159"/>
            <a:ext cx="555400" cy="555400"/>
          </a:xfrm>
          <a:prstGeom prst="rect">
            <a:avLst/>
          </a:prstGeom>
        </p:spPr>
      </p:pic>
      <p:sp>
        <p:nvSpPr>
          <p:cNvPr id="91" name="Textplatzhalter 2">
            <a:extLst>
              <a:ext uri="{FF2B5EF4-FFF2-40B4-BE49-F238E27FC236}">
                <a16:creationId xmlns:a16="http://schemas.microsoft.com/office/drawing/2014/main" id="{58D9A43C-1620-490C-A139-56A2DD3BB6BD}"/>
              </a:ext>
            </a:extLst>
          </p:cNvPr>
          <p:cNvSpPr txBox="1">
            <a:spLocks/>
          </p:cNvSpPr>
          <p:nvPr/>
        </p:nvSpPr>
        <p:spPr>
          <a:xfrm>
            <a:off x="5950422" y="2781851"/>
            <a:ext cx="1759715" cy="320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rgbClr val="FFFFFF"/>
                </a:solidFill>
                <a:effectLst/>
                <a:uLnTx/>
                <a:uFillTx/>
                <a:latin typeface="Bernina Sans" pitchFamily="50" charset="0"/>
                <a:ea typeface="+mn-ea"/>
                <a:cs typeface="+mn-cs"/>
              </a:rPr>
              <a:t>Root cause analysis</a:t>
            </a:r>
          </a:p>
        </p:txBody>
      </p:sp>
      <p:sp>
        <p:nvSpPr>
          <p:cNvPr id="92" name="Rectangle: Rounded Corners 91">
            <a:extLst>
              <a:ext uri="{FF2B5EF4-FFF2-40B4-BE49-F238E27FC236}">
                <a16:creationId xmlns:a16="http://schemas.microsoft.com/office/drawing/2014/main" id="{281DF904-459E-41EC-9148-FC05E8F261D4}"/>
              </a:ext>
            </a:extLst>
          </p:cNvPr>
          <p:cNvSpPr/>
          <p:nvPr/>
        </p:nvSpPr>
        <p:spPr>
          <a:xfrm>
            <a:off x="5307742" y="2561647"/>
            <a:ext cx="2402395" cy="736845"/>
          </a:xfrm>
          <a:prstGeom prst="round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F1419"/>
              </a:solidFill>
              <a:effectLst/>
              <a:uLnTx/>
              <a:uFillTx/>
              <a:latin typeface="Bernina Sans Light"/>
              <a:ea typeface="+mn-ea"/>
              <a:cs typeface="+mn-cs"/>
            </a:endParaRPr>
          </a:p>
        </p:txBody>
      </p:sp>
      <p:pic>
        <p:nvPicPr>
          <p:cNvPr id="13" name="Graphic 12">
            <a:extLst>
              <a:ext uri="{FF2B5EF4-FFF2-40B4-BE49-F238E27FC236}">
                <a16:creationId xmlns:a16="http://schemas.microsoft.com/office/drawing/2014/main" id="{3870A554-DAF2-45D0-B0CB-FB58A1BB15C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01342" y="2652127"/>
            <a:ext cx="555400" cy="555400"/>
          </a:xfrm>
          <a:prstGeom prst="rect">
            <a:avLst/>
          </a:prstGeom>
        </p:spPr>
      </p:pic>
      <p:pic>
        <p:nvPicPr>
          <p:cNvPr id="98" name="Graphic 97">
            <a:extLst>
              <a:ext uri="{FF2B5EF4-FFF2-40B4-BE49-F238E27FC236}">
                <a16:creationId xmlns:a16="http://schemas.microsoft.com/office/drawing/2014/main" id="{0925C51A-86B3-44E8-8911-703BB7FDF31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06757" y="1529245"/>
            <a:ext cx="555400" cy="555400"/>
          </a:xfrm>
          <a:prstGeom prst="rect">
            <a:avLst/>
          </a:prstGeom>
        </p:spPr>
      </p:pic>
      <p:sp>
        <p:nvSpPr>
          <p:cNvPr id="99" name="Textplatzhalter 2">
            <a:extLst>
              <a:ext uri="{FF2B5EF4-FFF2-40B4-BE49-F238E27FC236}">
                <a16:creationId xmlns:a16="http://schemas.microsoft.com/office/drawing/2014/main" id="{0F3AB893-46D5-46F1-9F00-9E64AF2CE66C}"/>
              </a:ext>
            </a:extLst>
          </p:cNvPr>
          <p:cNvSpPr txBox="1">
            <a:spLocks/>
          </p:cNvSpPr>
          <p:nvPr/>
        </p:nvSpPr>
        <p:spPr>
          <a:xfrm>
            <a:off x="5962157" y="1654708"/>
            <a:ext cx="1782041" cy="320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rgbClr val="FFFFFF"/>
                </a:solidFill>
                <a:effectLst/>
                <a:uLnTx/>
                <a:uFillTx/>
                <a:latin typeface="Bernina Sans" pitchFamily="50" charset="0"/>
                <a:ea typeface="+mn-ea"/>
                <a:cs typeface="+mn-cs"/>
              </a:rPr>
              <a:t>Monitor dashboard</a:t>
            </a:r>
          </a:p>
        </p:txBody>
      </p:sp>
      <p:sp>
        <p:nvSpPr>
          <p:cNvPr id="100" name="Rectangle: Rounded Corners 99">
            <a:extLst>
              <a:ext uri="{FF2B5EF4-FFF2-40B4-BE49-F238E27FC236}">
                <a16:creationId xmlns:a16="http://schemas.microsoft.com/office/drawing/2014/main" id="{96A90FF6-795F-472A-87B1-1BE5C8B7515D}"/>
              </a:ext>
            </a:extLst>
          </p:cNvPr>
          <p:cNvSpPr/>
          <p:nvPr/>
        </p:nvSpPr>
        <p:spPr>
          <a:xfrm>
            <a:off x="5306543" y="1440968"/>
            <a:ext cx="2403594" cy="736845"/>
          </a:xfrm>
          <a:prstGeom prst="round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F1419"/>
              </a:solidFill>
              <a:effectLst/>
              <a:uLnTx/>
              <a:uFillTx/>
              <a:latin typeface="Bernina Sans Light"/>
              <a:ea typeface="+mn-ea"/>
              <a:cs typeface="+mn-cs"/>
            </a:endParaRPr>
          </a:p>
        </p:txBody>
      </p:sp>
      <p:sp>
        <p:nvSpPr>
          <p:cNvPr id="101" name="Textplatzhalter 2">
            <a:extLst>
              <a:ext uri="{FF2B5EF4-FFF2-40B4-BE49-F238E27FC236}">
                <a16:creationId xmlns:a16="http://schemas.microsoft.com/office/drawing/2014/main" id="{AEC0C289-8B63-4A64-9AA3-1524A7F3BADC}"/>
              </a:ext>
            </a:extLst>
          </p:cNvPr>
          <p:cNvSpPr txBox="1">
            <a:spLocks/>
          </p:cNvSpPr>
          <p:nvPr/>
        </p:nvSpPr>
        <p:spPr>
          <a:xfrm>
            <a:off x="8513723" y="3346661"/>
            <a:ext cx="1891523" cy="320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rgbClr val="FFFFFF"/>
                </a:solidFill>
                <a:effectLst/>
                <a:uLnTx/>
                <a:uFillTx/>
                <a:latin typeface="Bernina Sans" pitchFamily="50" charset="0"/>
                <a:ea typeface="+mn-ea"/>
                <a:cs typeface="+mn-cs"/>
              </a:rPr>
              <a:t>Ticketing (ITSM)</a:t>
            </a:r>
          </a:p>
        </p:txBody>
      </p:sp>
      <p:sp>
        <p:nvSpPr>
          <p:cNvPr id="102" name="Rectangle: Rounded Corners 101">
            <a:extLst>
              <a:ext uri="{FF2B5EF4-FFF2-40B4-BE49-F238E27FC236}">
                <a16:creationId xmlns:a16="http://schemas.microsoft.com/office/drawing/2014/main" id="{29A36BF1-4C3C-4F16-AF8E-76A6803D15D1}"/>
              </a:ext>
            </a:extLst>
          </p:cNvPr>
          <p:cNvSpPr/>
          <p:nvPr/>
        </p:nvSpPr>
        <p:spPr>
          <a:xfrm>
            <a:off x="8513724" y="3136080"/>
            <a:ext cx="1891523" cy="736845"/>
          </a:xfrm>
          <a:prstGeom prst="round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F1419"/>
              </a:solidFill>
              <a:effectLst/>
              <a:uLnTx/>
              <a:uFillTx/>
              <a:latin typeface="Bernina Sans Light"/>
              <a:ea typeface="+mn-ea"/>
              <a:cs typeface="+mn-cs"/>
            </a:endParaRPr>
          </a:p>
        </p:txBody>
      </p:sp>
      <p:pic>
        <p:nvPicPr>
          <p:cNvPr id="103" name="Graphic 102">
            <a:extLst>
              <a:ext uri="{FF2B5EF4-FFF2-40B4-BE49-F238E27FC236}">
                <a16:creationId xmlns:a16="http://schemas.microsoft.com/office/drawing/2014/main" id="{AC308697-442A-41F4-BD73-0EC578D8819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141912" y="3216662"/>
            <a:ext cx="575680" cy="575680"/>
          </a:xfrm>
          <a:prstGeom prst="rect">
            <a:avLst/>
          </a:prstGeom>
        </p:spPr>
      </p:pic>
      <p:cxnSp>
        <p:nvCxnSpPr>
          <p:cNvPr id="104" name="Connector: Elbow 103">
            <a:extLst>
              <a:ext uri="{FF2B5EF4-FFF2-40B4-BE49-F238E27FC236}">
                <a16:creationId xmlns:a16="http://schemas.microsoft.com/office/drawing/2014/main" id="{8349AD59-737A-44FD-A26C-61C4588B6AA6}"/>
              </a:ext>
            </a:extLst>
          </p:cNvPr>
          <p:cNvCxnSpPr>
            <a:cxnSpLocks/>
            <a:stCxn id="53" idx="3"/>
            <a:endCxn id="100" idx="1"/>
          </p:cNvCxnSpPr>
          <p:nvPr/>
        </p:nvCxnSpPr>
        <p:spPr>
          <a:xfrm flipV="1">
            <a:off x="4524757" y="1809391"/>
            <a:ext cx="781786" cy="1738603"/>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BF50643C-2E03-4F96-B871-230161754741}"/>
              </a:ext>
            </a:extLst>
          </p:cNvPr>
          <p:cNvCxnSpPr>
            <a:cxnSpLocks/>
            <a:stCxn id="53" idx="3"/>
            <a:endCxn id="92" idx="1"/>
          </p:cNvCxnSpPr>
          <p:nvPr/>
        </p:nvCxnSpPr>
        <p:spPr>
          <a:xfrm flipV="1">
            <a:off x="4524757" y="2930070"/>
            <a:ext cx="782985" cy="617924"/>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185ACF6E-40E8-4869-BEA7-D60326AA91D1}"/>
              </a:ext>
            </a:extLst>
          </p:cNvPr>
          <p:cNvCxnSpPr>
            <a:cxnSpLocks/>
            <a:stCxn id="53" idx="3"/>
            <a:endCxn id="88" idx="1"/>
          </p:cNvCxnSpPr>
          <p:nvPr/>
        </p:nvCxnSpPr>
        <p:spPr>
          <a:xfrm>
            <a:off x="4524757" y="3547994"/>
            <a:ext cx="756070" cy="500081"/>
          </a:xfrm>
          <a:prstGeom prst="bentConnector3">
            <a:avLst>
              <a:gd name="adj1" fmla="val 5168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6C23CFC5-0056-4317-B5FC-0708AE2FEE3F}"/>
              </a:ext>
            </a:extLst>
          </p:cNvPr>
          <p:cNvCxnSpPr>
            <a:cxnSpLocks/>
            <a:stCxn id="53" idx="3"/>
            <a:endCxn id="74" idx="1"/>
          </p:cNvCxnSpPr>
          <p:nvPr/>
        </p:nvCxnSpPr>
        <p:spPr>
          <a:xfrm>
            <a:off x="4524757" y="3547994"/>
            <a:ext cx="782985" cy="1639798"/>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D54BCCBF-5A68-472A-B532-33F5453B7058}"/>
              </a:ext>
            </a:extLst>
          </p:cNvPr>
          <p:cNvCxnSpPr>
            <a:cxnSpLocks/>
            <a:stCxn id="74" idx="3"/>
            <a:endCxn id="102" idx="1"/>
          </p:cNvCxnSpPr>
          <p:nvPr/>
        </p:nvCxnSpPr>
        <p:spPr>
          <a:xfrm flipV="1">
            <a:off x="7710138" y="3504503"/>
            <a:ext cx="803586" cy="1683289"/>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E92827FC-6653-42C5-8C6E-8977A960B441}"/>
              </a:ext>
            </a:extLst>
          </p:cNvPr>
          <p:cNvCxnSpPr>
            <a:cxnSpLocks/>
            <a:stCxn id="88" idx="3"/>
            <a:endCxn id="102" idx="1"/>
          </p:cNvCxnSpPr>
          <p:nvPr/>
        </p:nvCxnSpPr>
        <p:spPr>
          <a:xfrm flipV="1">
            <a:off x="7710138" y="3504503"/>
            <a:ext cx="803586" cy="543572"/>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40981571-7C43-497F-9BAC-0289B2118253}"/>
              </a:ext>
            </a:extLst>
          </p:cNvPr>
          <p:cNvCxnSpPr>
            <a:cxnSpLocks/>
            <a:stCxn id="92" idx="3"/>
            <a:endCxn id="102" idx="1"/>
          </p:cNvCxnSpPr>
          <p:nvPr/>
        </p:nvCxnSpPr>
        <p:spPr>
          <a:xfrm>
            <a:off x="7710137" y="2930070"/>
            <a:ext cx="803587" cy="574433"/>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8DC3CEF-FDB0-448D-8C1E-7E5D6BA24523}"/>
              </a:ext>
            </a:extLst>
          </p:cNvPr>
          <p:cNvCxnSpPr>
            <a:cxnSpLocks/>
            <a:stCxn id="65" idx="3"/>
          </p:cNvCxnSpPr>
          <p:nvPr/>
        </p:nvCxnSpPr>
        <p:spPr>
          <a:xfrm>
            <a:off x="1897089" y="3489734"/>
            <a:ext cx="671637" cy="0"/>
          </a:xfrm>
          <a:prstGeom prst="straightConnector1">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4" name="Textplatzhalter 2">
            <a:extLst>
              <a:ext uri="{FF2B5EF4-FFF2-40B4-BE49-F238E27FC236}">
                <a16:creationId xmlns:a16="http://schemas.microsoft.com/office/drawing/2014/main" id="{A2490E5D-075B-416E-9BDA-168C3C40498A}"/>
              </a:ext>
            </a:extLst>
          </p:cNvPr>
          <p:cNvSpPr txBox="1">
            <a:spLocks/>
          </p:cNvSpPr>
          <p:nvPr/>
        </p:nvSpPr>
        <p:spPr>
          <a:xfrm>
            <a:off x="8513723" y="4403992"/>
            <a:ext cx="1891524" cy="320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rgbClr val="FFFFFF"/>
                </a:solidFill>
                <a:effectLst/>
                <a:uLnTx/>
                <a:uFillTx/>
                <a:latin typeface="Bernina Sans" pitchFamily="50" charset="0"/>
                <a:ea typeface="+mn-ea"/>
                <a:cs typeface="+mn-cs"/>
              </a:rPr>
              <a:t>Stakeholders</a:t>
            </a:r>
          </a:p>
        </p:txBody>
      </p:sp>
      <p:sp>
        <p:nvSpPr>
          <p:cNvPr id="125" name="Rectangle: Rounded Corners 124">
            <a:extLst>
              <a:ext uri="{FF2B5EF4-FFF2-40B4-BE49-F238E27FC236}">
                <a16:creationId xmlns:a16="http://schemas.microsoft.com/office/drawing/2014/main" id="{E37BC588-E4FA-4813-A21C-46FFC66BC4BE}"/>
              </a:ext>
            </a:extLst>
          </p:cNvPr>
          <p:cNvSpPr/>
          <p:nvPr/>
        </p:nvSpPr>
        <p:spPr>
          <a:xfrm>
            <a:off x="8513724" y="4225459"/>
            <a:ext cx="1891523" cy="709773"/>
          </a:xfrm>
          <a:prstGeom prst="round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F1419"/>
              </a:solidFill>
              <a:effectLst/>
              <a:uLnTx/>
              <a:uFillTx/>
              <a:latin typeface="Bernina Sans Light"/>
              <a:ea typeface="+mn-ea"/>
              <a:cs typeface="+mn-cs"/>
            </a:endParaRPr>
          </a:p>
        </p:txBody>
      </p:sp>
      <p:cxnSp>
        <p:nvCxnSpPr>
          <p:cNvPr id="151" name="Connector: Elbow 150">
            <a:extLst>
              <a:ext uri="{FF2B5EF4-FFF2-40B4-BE49-F238E27FC236}">
                <a16:creationId xmlns:a16="http://schemas.microsoft.com/office/drawing/2014/main" id="{F335EFDD-2905-48D1-88A9-36736AAD8A2E}"/>
              </a:ext>
            </a:extLst>
          </p:cNvPr>
          <p:cNvCxnSpPr>
            <a:cxnSpLocks/>
            <a:stCxn id="74" idx="3"/>
            <a:endCxn id="125" idx="1"/>
          </p:cNvCxnSpPr>
          <p:nvPr/>
        </p:nvCxnSpPr>
        <p:spPr>
          <a:xfrm flipV="1">
            <a:off x="7710138" y="4580346"/>
            <a:ext cx="803586" cy="607446"/>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E0CEFA4D-DDFB-4AA5-A86B-AD4EB5717511}"/>
              </a:ext>
            </a:extLst>
          </p:cNvPr>
          <p:cNvCxnSpPr>
            <a:cxnSpLocks/>
            <a:stCxn id="102" idx="3"/>
            <a:endCxn id="103" idx="1"/>
          </p:cNvCxnSpPr>
          <p:nvPr/>
        </p:nvCxnSpPr>
        <p:spPr>
          <a:xfrm flipV="1">
            <a:off x="10405247" y="3504502"/>
            <a:ext cx="736665" cy="1"/>
          </a:xfrm>
          <a:prstGeom prst="bentConnector3">
            <a:avLst>
              <a:gd name="adj1" fmla="val 50000"/>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a:extLst>
              <a:ext uri="{FF2B5EF4-FFF2-40B4-BE49-F238E27FC236}">
                <a16:creationId xmlns:a16="http://schemas.microsoft.com/office/drawing/2014/main" id="{96CE5BD7-7C66-471F-957B-1714F63C5879}"/>
              </a:ext>
            </a:extLst>
          </p:cNvPr>
          <p:cNvCxnSpPr>
            <a:cxnSpLocks/>
            <a:stCxn id="125" idx="3"/>
            <a:endCxn id="103" idx="1"/>
          </p:cNvCxnSpPr>
          <p:nvPr/>
        </p:nvCxnSpPr>
        <p:spPr>
          <a:xfrm flipV="1">
            <a:off x="10405247" y="3504502"/>
            <a:ext cx="736665" cy="1075844"/>
          </a:xfrm>
          <a:prstGeom prst="bentConnector3">
            <a:avLst>
              <a:gd name="adj1" fmla="val 50000"/>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4257798-05AC-43B1-9C55-3A09F9DCCAC5}"/>
              </a:ext>
            </a:extLst>
          </p:cNvPr>
          <p:cNvCxnSpPr>
            <a:cxnSpLocks/>
            <a:stCxn id="100" idx="3"/>
            <a:endCxn id="102" idx="1"/>
          </p:cNvCxnSpPr>
          <p:nvPr/>
        </p:nvCxnSpPr>
        <p:spPr>
          <a:xfrm>
            <a:off x="7710137" y="1809391"/>
            <a:ext cx="803587" cy="1695112"/>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B335C3E-AD5B-4FCD-BB45-ACA3C9CB5CED}"/>
              </a:ext>
            </a:extLst>
          </p:cNvPr>
          <p:cNvGrpSpPr/>
          <p:nvPr/>
        </p:nvGrpSpPr>
        <p:grpSpPr>
          <a:xfrm>
            <a:off x="8491923" y="2057182"/>
            <a:ext cx="1891524" cy="736845"/>
            <a:chOff x="8408744" y="1520061"/>
            <a:chExt cx="1891524" cy="736845"/>
          </a:xfrm>
        </p:grpSpPr>
        <p:sp>
          <p:nvSpPr>
            <p:cNvPr id="10" name="Textplatzhalter 2">
              <a:extLst>
                <a:ext uri="{FF2B5EF4-FFF2-40B4-BE49-F238E27FC236}">
                  <a16:creationId xmlns:a16="http://schemas.microsoft.com/office/drawing/2014/main" id="{B8C610DE-E6D2-4F1A-85EE-549095ADBFFD}"/>
                </a:ext>
              </a:extLst>
            </p:cNvPr>
            <p:cNvSpPr txBox="1">
              <a:spLocks/>
            </p:cNvSpPr>
            <p:nvPr/>
          </p:nvSpPr>
          <p:spPr>
            <a:xfrm>
              <a:off x="8408744" y="1730642"/>
              <a:ext cx="1891523" cy="3202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300" b="0" i="0" u="none" strike="noStrike" kern="1200" cap="none" spc="0" normalizeH="0" baseline="0" noProof="0" dirty="0">
                  <a:ln>
                    <a:noFill/>
                  </a:ln>
                  <a:solidFill>
                    <a:srgbClr val="FFFFFF"/>
                  </a:solidFill>
                  <a:effectLst/>
                  <a:uLnTx/>
                  <a:uFillTx/>
                  <a:latin typeface="Bernina Sans" pitchFamily="50" charset="0"/>
                  <a:ea typeface="+mn-ea"/>
                  <a:cs typeface="+mn-cs"/>
                </a:rPr>
                <a:t>Playbook workflow</a:t>
              </a:r>
            </a:p>
          </p:txBody>
        </p:sp>
        <p:sp>
          <p:nvSpPr>
            <p:cNvPr id="12" name="Rectangle: Rounded Corners 11">
              <a:extLst>
                <a:ext uri="{FF2B5EF4-FFF2-40B4-BE49-F238E27FC236}">
                  <a16:creationId xmlns:a16="http://schemas.microsoft.com/office/drawing/2014/main" id="{CD7DC4DB-C17A-45E5-A5E1-4BFF9F419BB3}"/>
                </a:ext>
              </a:extLst>
            </p:cNvPr>
            <p:cNvSpPr/>
            <p:nvPr/>
          </p:nvSpPr>
          <p:spPr>
            <a:xfrm>
              <a:off x="8408745" y="1520061"/>
              <a:ext cx="1891523" cy="736845"/>
            </a:xfrm>
            <a:prstGeom prst="roundRect">
              <a:avLst/>
            </a:prstGeom>
            <a:no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F1419"/>
                </a:solidFill>
                <a:effectLst/>
                <a:uLnTx/>
                <a:uFillTx/>
                <a:latin typeface="Bernina Sans Light"/>
                <a:ea typeface="+mn-ea"/>
                <a:cs typeface="+mn-cs"/>
              </a:endParaRPr>
            </a:p>
          </p:txBody>
        </p:sp>
      </p:grpSp>
      <p:cxnSp>
        <p:nvCxnSpPr>
          <p:cNvPr id="52" name="Connector: Elbow 51">
            <a:extLst>
              <a:ext uri="{FF2B5EF4-FFF2-40B4-BE49-F238E27FC236}">
                <a16:creationId xmlns:a16="http://schemas.microsoft.com/office/drawing/2014/main" id="{A2554FCC-D2A1-43D1-A7AB-09BC1B2DCCDB}"/>
              </a:ext>
            </a:extLst>
          </p:cNvPr>
          <p:cNvCxnSpPr>
            <a:cxnSpLocks/>
            <a:stCxn id="100" idx="3"/>
            <a:endCxn id="12" idx="1"/>
          </p:cNvCxnSpPr>
          <p:nvPr/>
        </p:nvCxnSpPr>
        <p:spPr>
          <a:xfrm>
            <a:off x="7710137" y="1809391"/>
            <a:ext cx="781787" cy="616214"/>
          </a:xfrm>
          <a:prstGeom prst="bentConnector3">
            <a:avLst>
              <a:gd name="adj1" fmla="val 50824"/>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9501FF80-462E-4161-B27F-30B3CE3AEFC1}"/>
              </a:ext>
            </a:extLst>
          </p:cNvPr>
          <p:cNvCxnSpPr>
            <a:cxnSpLocks/>
            <a:stCxn id="12" idx="3"/>
            <a:endCxn id="103" idx="1"/>
          </p:cNvCxnSpPr>
          <p:nvPr/>
        </p:nvCxnSpPr>
        <p:spPr>
          <a:xfrm>
            <a:off x="10383447" y="2425605"/>
            <a:ext cx="758465" cy="1078897"/>
          </a:xfrm>
          <a:prstGeom prst="bentConnector3">
            <a:avLst>
              <a:gd name="adj1" fmla="val 51698"/>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516971FF-4D95-EA46-96F8-6F0C947BAECC}"/>
              </a:ext>
            </a:extLst>
          </p:cNvPr>
          <p:cNvSpPr/>
          <p:nvPr/>
        </p:nvSpPr>
        <p:spPr>
          <a:xfrm>
            <a:off x="4758925" y="1225826"/>
            <a:ext cx="3530310" cy="523135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r>
              <a:rPr lang="en-AU" sz="2800" b="1" dirty="0">
                <a:solidFill>
                  <a:srgbClr val="FF0000"/>
                </a:solidFill>
              </a:rPr>
              <a:t>L2</a:t>
            </a:r>
            <a:endParaRPr lang="en-MY" sz="2800" b="1" dirty="0">
              <a:solidFill>
                <a:srgbClr val="FF0000"/>
              </a:solidFill>
            </a:endParaRPr>
          </a:p>
        </p:txBody>
      </p:sp>
      <p:sp>
        <p:nvSpPr>
          <p:cNvPr id="49" name="Rectangle 48">
            <a:extLst>
              <a:ext uri="{FF2B5EF4-FFF2-40B4-BE49-F238E27FC236}">
                <a16:creationId xmlns:a16="http://schemas.microsoft.com/office/drawing/2014/main" id="{5731D3A0-7AB6-E74A-B92D-BCFC298F319A}"/>
              </a:ext>
            </a:extLst>
          </p:cNvPr>
          <p:cNvSpPr/>
          <p:nvPr/>
        </p:nvSpPr>
        <p:spPr>
          <a:xfrm>
            <a:off x="8389832" y="1225826"/>
            <a:ext cx="3530310" cy="523135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endParaRPr lang="en-AU" dirty="0"/>
          </a:p>
          <a:p>
            <a:pPr algn="ctr"/>
            <a:r>
              <a:rPr lang="en-AU" sz="2800" b="1" dirty="0">
                <a:solidFill>
                  <a:srgbClr val="FF0000"/>
                </a:solidFill>
              </a:rPr>
              <a:t>L3</a:t>
            </a:r>
            <a:endParaRPr lang="en-MY" sz="2800" b="1" dirty="0">
              <a:solidFill>
                <a:srgbClr val="FF0000"/>
              </a:solidFill>
            </a:endParaRPr>
          </a:p>
        </p:txBody>
      </p:sp>
    </p:spTree>
    <p:extLst>
      <p:ext uri="{BB962C8B-B14F-4D97-AF65-F5344CB8AC3E}">
        <p14:creationId xmlns:p14="http://schemas.microsoft.com/office/powerpoint/2010/main" val="174228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BLACK SLIDES_1">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id="{24495DA7-FF3E-2644-A587-996E765701DB}" vid="{0263BAFE-5CF9-8642-BA64-AA46A75C11BA}"/>
    </a:ext>
  </a:extLst>
</a:theme>
</file>

<file path=ppt/theme/theme11.xml><?xml version="1.0" encoding="utf-8"?>
<a:theme xmlns:a="http://schemas.openxmlformats.org/drawingml/2006/main" name="2_WHITE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Dynatrace">
      <a:majorFont>
        <a:latin typeface="Bernina Sans"/>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5" id="{D410CFD7-FAAF-F645-AE9D-1AB65775046E}" vid="{B889D974-FC6D-8947-87EC-8E86921CE74B}"/>
    </a:ext>
  </a:extLst>
</a:theme>
</file>

<file path=ppt/theme/theme12.xml><?xml version="1.0" encoding="utf-8"?>
<a:theme xmlns:a="http://schemas.openxmlformats.org/drawingml/2006/main" name="WHITE SLIDES">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Dynatrace">
      <a:majorFont>
        <a:latin typeface="Bernina Sans"/>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5" id="{D410CFD7-FAAF-F645-AE9D-1AB65775046E}" vid="{B889D974-FC6D-8947-87EC-8E86921CE74B}"/>
    </a:ext>
  </a:extLst>
</a:theme>
</file>

<file path=ppt/theme/theme13.xml><?xml version="1.0" encoding="utf-8"?>
<a:theme xmlns:a="http://schemas.openxmlformats.org/drawingml/2006/main" name="12_BLACK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5" id="{D410CFD7-FAAF-F645-AE9D-1AB65775046E}" vid="{6397135D-750D-4242-BA0F-9FA943F9492B}"/>
    </a:ext>
  </a:extLst>
</a:theme>
</file>

<file path=ppt/theme/theme14.xml><?xml version="1.0" encoding="utf-8"?>
<a:theme xmlns:a="http://schemas.openxmlformats.org/drawingml/2006/main" name="3_Dynatrace brand">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 brand" id="{8F45B801-54C2-49A9-9BAE-007A192341C8}" vid="{BC3F83AF-52E5-4082-BD60-C1A6B78FC17D}"/>
    </a:ext>
  </a:extLst>
</a:theme>
</file>

<file path=ppt/theme/theme15.xml><?xml version="1.0" encoding="utf-8"?>
<a:theme xmlns:a="http://schemas.openxmlformats.org/drawingml/2006/main" name="1_BLACK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5" id="{D410CFD7-FAAF-F645-AE9D-1AB65775046E}" vid="{6397135D-750D-4242-BA0F-9FA943F9492B}"/>
    </a:ext>
  </a:extLst>
</a:theme>
</file>

<file path=ppt/theme/theme16.xml><?xml version="1.0" encoding="utf-8"?>
<a:theme xmlns:a="http://schemas.openxmlformats.org/drawingml/2006/main" name="BLACK SLIDES">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5" id="{D410CFD7-FAAF-F645-AE9D-1AB65775046E}" vid="{0436EE97-1F16-3C41-B184-FEB460BFD605}"/>
    </a:ext>
  </a:extLst>
</a:theme>
</file>

<file path=ppt/theme/theme17.xml><?xml version="1.0" encoding="utf-8"?>
<a:theme xmlns:a="http://schemas.openxmlformats.org/drawingml/2006/main" name="1_MiH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2_BLACK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5" id="{D410CFD7-FAAF-F645-AE9D-1AB65775046E}" vid="{6397135D-750D-4242-BA0F-9FA943F9492B}"/>
    </a:ext>
  </a:extLst>
</a:theme>
</file>

<file path=ppt/theme/theme19.xml><?xml version="1.0" encoding="utf-8"?>
<a:theme xmlns:a="http://schemas.openxmlformats.org/drawingml/2006/main" name="3_WHITE SLIDES_1">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SLIDES_1">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8_BLACK SLIDES_2">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potx" id="{708C415C-0DD3-4E26-B898-450A1DA71A35}" vid="{F0187186-2851-4A56-B0C9-D3FD002AE3CE}"/>
    </a:ext>
  </a:extLst>
</a:theme>
</file>

<file path=ppt/theme/theme4.xml><?xml version="1.0" encoding="utf-8"?>
<a:theme xmlns:a="http://schemas.openxmlformats.org/drawingml/2006/main" name="1_BLACK SLIDES_1">
  <a:themeElements>
    <a:clrScheme name="Custom 28">
      <a:dk1>
        <a:srgbClr val="0F1419"/>
      </a:dk1>
      <a:lt1>
        <a:srgbClr val="FFFFFF"/>
      </a:lt1>
      <a:dk2>
        <a:srgbClr val="323538"/>
      </a:dk2>
      <a:lt2>
        <a:srgbClr val="E7E7E7"/>
      </a:lt2>
      <a:accent1>
        <a:srgbClr val="2483ED"/>
      </a:accent1>
      <a:accent2>
        <a:srgbClr val="702F90"/>
      </a:accent2>
      <a:accent3>
        <a:srgbClr val="4261C8"/>
      </a:accent3>
      <a:accent4>
        <a:srgbClr val="5350B6"/>
      </a:accent4>
      <a:accent5>
        <a:srgbClr val="73BE28"/>
      </a:accent5>
      <a:accent6>
        <a:srgbClr val="C8001E"/>
      </a:accent6>
      <a:hlink>
        <a:srgbClr val="FEFFFF"/>
      </a:hlink>
      <a:folHlink>
        <a:srgbClr val="FE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6296-TPLT_PSB19-PPT_FINAL" id="{7B1D33CB-54E5-FE45-9C81-9CE992A73E15}" vid="{55593AD2-30D7-5A4A-A694-359770870A86}"/>
    </a:ext>
  </a:extLst>
</a:theme>
</file>

<file path=ppt/theme/theme5.xml><?xml version="1.0" encoding="utf-8"?>
<a:theme xmlns:a="http://schemas.openxmlformats.org/drawingml/2006/main" name="Dynatrace brand">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 brand" id="{8F45B801-54C2-49A9-9BAE-007A192341C8}" vid="{BC3F83AF-52E5-4082-BD60-C1A6B78FC17D}"/>
    </a:ext>
  </a:extLst>
</a:theme>
</file>

<file path=ppt/theme/theme6.xml><?xml version="1.0" encoding="utf-8"?>
<a:theme xmlns:a="http://schemas.openxmlformats.org/drawingml/2006/main" name="1_Dynatrace brand">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 brand" id="{8F45B801-54C2-49A9-9BAE-007A192341C8}" vid="{BC3F83AF-52E5-4082-BD60-C1A6B78FC17D}"/>
    </a:ext>
  </a:extLst>
</a:theme>
</file>

<file path=ppt/theme/theme7.xml><?xml version="1.0" encoding="utf-8"?>
<a:theme xmlns:a="http://schemas.openxmlformats.org/drawingml/2006/main" name="2_Dynatrace brand">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Custom 1">
      <a:majorFont>
        <a:latin typeface="Bernina Sans Semibold"/>
        <a:ea typeface=""/>
        <a:cs typeface=""/>
      </a:majorFont>
      <a:minorFont>
        <a:latin typeface="Bernina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 brand" id="{8F45B801-54C2-49A9-9BAE-007A192341C8}" vid="{BC3F83AF-52E5-4082-BD60-C1A6B78FC17D}"/>
    </a:ext>
  </a:extLst>
</a:theme>
</file>

<file path=ppt/theme/theme8.xml><?xml version="1.0" encoding="utf-8"?>
<a:theme xmlns:a="http://schemas.openxmlformats.org/drawingml/2006/main" name="2_BLACK SLIDES_1">
  <a:themeElements>
    <a:clrScheme name="Custom 20">
      <a:dk1>
        <a:srgbClr val="0F1419"/>
      </a:dk1>
      <a:lt1>
        <a:srgbClr val="FFFFFF"/>
      </a:lt1>
      <a:dk2>
        <a:srgbClr val="323538"/>
      </a:dk2>
      <a:lt2>
        <a:srgbClr val="E7E7E7"/>
      </a:lt2>
      <a:accent1>
        <a:srgbClr val="1495FF"/>
      </a:accent1>
      <a:accent2>
        <a:srgbClr val="8A36D0"/>
      </a:accent2>
      <a:accent3>
        <a:srgbClr val="5350B6"/>
      </a:accent3>
      <a:accent4>
        <a:srgbClr val="6140A3"/>
      </a:accent4>
      <a:accent5>
        <a:srgbClr val="73BE28"/>
      </a:accent5>
      <a:accent6>
        <a:srgbClr val="C8001E"/>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id="{24495DA7-FF3E-2644-A587-996E765701DB}" vid="{A2C6C04E-1288-0948-8EF7-A8AF8CEC9509}"/>
    </a:ext>
  </a:extLst>
</a:theme>
</file>

<file path=ppt/theme/theme9.xml><?xml version="1.0" encoding="utf-8"?>
<a:theme xmlns:a="http://schemas.openxmlformats.org/drawingml/2006/main" name="BLACK SLIDES_2">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2F8FE65E80A8C4791DDD83E290982FE" ma:contentTypeVersion="8" ma:contentTypeDescription="Create a new document." ma:contentTypeScope="" ma:versionID="774d0e44b78df919b5a4e562d8405c2d">
  <xsd:schema xmlns:xsd="http://www.w3.org/2001/XMLSchema" xmlns:xs="http://www.w3.org/2001/XMLSchema" xmlns:p="http://schemas.microsoft.com/office/2006/metadata/properties" xmlns:ns2="975ecbaa-750d-4684-9d6f-dde56c91f74c" xmlns:ns3="fb8203b4-fe31-4bd3-bf6e-7d3582ff5478" targetNamespace="http://schemas.microsoft.com/office/2006/metadata/properties" ma:root="true" ma:fieldsID="3f3834da9a46b6a6851c42f966a95d87" ns2:_="" ns3:_="">
    <xsd:import namespace="975ecbaa-750d-4684-9d6f-dde56c91f74c"/>
    <xsd:import namespace="fb8203b4-fe31-4bd3-bf6e-7d3582ff547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5ecbaa-750d-4684-9d6f-dde56c91f7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8203b4-fe31-4bd3-bf6e-7d3582ff5478"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3305D2-0ECB-44A0-862C-949F259D46BE}">
  <ds:schemaRefs>
    <ds:schemaRef ds:uri="http://www.w3.org/XML/1998/namespace"/>
    <ds:schemaRef ds:uri="http://schemas.openxmlformats.org/package/2006/metadata/core-properties"/>
    <ds:schemaRef ds:uri="http://purl.org/dc/terms/"/>
    <ds:schemaRef ds:uri="http://purl.org/dc/elements/1.1/"/>
    <ds:schemaRef ds:uri="975ecbaa-750d-4684-9d6f-dde56c91f74c"/>
    <ds:schemaRef ds:uri="http://purl.org/dc/dcmitype/"/>
    <ds:schemaRef ds:uri="http://schemas.microsoft.com/office/2006/metadata/properties"/>
    <ds:schemaRef ds:uri="http://schemas.microsoft.com/office/2006/documentManagement/types"/>
    <ds:schemaRef ds:uri="http://schemas.microsoft.com/office/infopath/2007/PartnerControls"/>
    <ds:schemaRef ds:uri="fb8203b4-fe31-4bd3-bf6e-7d3582ff5478"/>
  </ds:schemaRefs>
</ds:datastoreItem>
</file>

<file path=customXml/itemProps2.xml><?xml version="1.0" encoding="utf-8"?>
<ds:datastoreItem xmlns:ds="http://schemas.openxmlformats.org/officeDocument/2006/customXml" ds:itemID="{13EA7669-8AF9-4CBE-9D77-041CFA43D8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5ecbaa-750d-4684-9d6f-dde56c91f74c"/>
    <ds:schemaRef ds:uri="fb8203b4-fe31-4bd3-bf6e-7d3582ff54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75389F-D212-4F19-AFAD-C1BB4FFFE9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55709</TotalTime>
  <Words>608</Words>
  <Application>Microsoft Office PowerPoint</Application>
  <PresentationFormat>Widescreen</PresentationFormat>
  <Paragraphs>177</Paragraphs>
  <Slides>13</Slides>
  <Notes>5</Notes>
  <HiddenSlides>0</HiddenSlides>
  <MMClips>0</MMClips>
  <ScaleCrop>false</ScaleCrop>
  <HeadingPairs>
    <vt:vector size="6" baseType="variant">
      <vt:variant>
        <vt:lpstr>Fonts Used</vt:lpstr>
      </vt:variant>
      <vt:variant>
        <vt:i4>10</vt:i4>
      </vt:variant>
      <vt:variant>
        <vt:lpstr>Theme</vt:lpstr>
      </vt:variant>
      <vt:variant>
        <vt:i4>19</vt:i4>
      </vt:variant>
      <vt:variant>
        <vt:lpstr>Slide Titles</vt:lpstr>
      </vt:variant>
      <vt:variant>
        <vt:i4>13</vt:i4>
      </vt:variant>
    </vt:vector>
  </HeadingPairs>
  <TitlesOfParts>
    <vt:vector size="42" baseType="lpstr">
      <vt:lpstr>Arial</vt:lpstr>
      <vt:lpstr>Bernina Sans</vt:lpstr>
      <vt:lpstr>Bernina Sans Light</vt:lpstr>
      <vt:lpstr>Bernina Sans Semibold</vt:lpstr>
      <vt:lpstr>BerninaSans</vt:lpstr>
      <vt:lpstr>Calibri</vt:lpstr>
      <vt:lpstr>Calibri Light</vt:lpstr>
      <vt:lpstr>Century Gothic</vt:lpstr>
      <vt:lpstr>Segoe UI Light</vt:lpstr>
      <vt:lpstr>Wingdings</vt:lpstr>
      <vt:lpstr>BLACK SLIDES_1</vt:lpstr>
      <vt:lpstr>WHITE SLIDES_1</vt:lpstr>
      <vt:lpstr>8_BLACK SLIDES_2</vt:lpstr>
      <vt:lpstr>1_BLACK SLIDES_1</vt:lpstr>
      <vt:lpstr>Dynatrace brand</vt:lpstr>
      <vt:lpstr>1_Dynatrace brand</vt:lpstr>
      <vt:lpstr>2_Dynatrace brand</vt:lpstr>
      <vt:lpstr>2_BLACK SLIDES_1</vt:lpstr>
      <vt:lpstr>BLACK SLIDES_2</vt:lpstr>
      <vt:lpstr>1_WHITE SLIDES_1</vt:lpstr>
      <vt:lpstr>2_WHITE SLIDES_1</vt:lpstr>
      <vt:lpstr>WHITE SLIDES</vt:lpstr>
      <vt:lpstr>12_BLACK SLIDES_2</vt:lpstr>
      <vt:lpstr>3_Dynatrace brand</vt:lpstr>
      <vt:lpstr>1_BLACK SLIDES_2</vt:lpstr>
      <vt:lpstr>BLACK SLIDES</vt:lpstr>
      <vt:lpstr>1_MiHa</vt:lpstr>
      <vt:lpstr>2_BLACK SLIDES_2</vt:lpstr>
      <vt:lpstr>3_WHITE SLIDES_1</vt:lpstr>
      <vt:lpstr>Enterprise Monitoring and Governance </vt:lpstr>
      <vt:lpstr>What in this presentation</vt:lpstr>
      <vt:lpstr>Working of the Model </vt:lpstr>
      <vt:lpstr>PowerPoint Presentation</vt:lpstr>
      <vt:lpstr>Project governance  and success model</vt:lpstr>
      <vt:lpstr>PowerPoint Presentation</vt:lpstr>
      <vt:lpstr>PowerPoint Presentation</vt:lpstr>
      <vt:lpstr>Operational change to incident management</vt:lpstr>
      <vt:lpstr>Proposed Incident Workflow </vt:lpstr>
      <vt:lpstr>PowerPoint Presentation</vt:lpstr>
      <vt:lpstr>Overall Model Timelines</vt:lpstr>
      <vt:lpstr>WHERE DO WE START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Organization Overview</dc:title>
  <dc:creator>Tollefson, Nina</dc:creator>
  <cp:lastModifiedBy>Ibrahim, Mohammed</cp:lastModifiedBy>
  <cp:revision>2248</cp:revision>
  <cp:lastPrinted>2018-11-20T12:54:33Z</cp:lastPrinted>
  <dcterms:created xsi:type="dcterms:W3CDTF">2018-07-16T20:34:55Z</dcterms:created>
  <dcterms:modified xsi:type="dcterms:W3CDTF">2021-04-24T13:48:59Z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0x01010052F8FE65E80A8C4791DDD83E290982FE</vt:lpwstr>
  </property>
</Properties>
</file>